
<file path=[Content_Types].xml><?xml version="1.0" encoding="utf-8"?>
<Types xmlns="http://schemas.openxmlformats.org/package/2006/content-types">
  <Override PartName="/ppt/slides/slide47.xml" ContentType="application/vnd.openxmlformats-officedocument.presentationml.slide+xml"/>
  <Override PartName="/ppt/slides/slide58.xml" ContentType="application/vnd.openxmlformats-officedocument.presentationml.slide+xml"/>
  <Override PartName="/ppt/slides/slide94.xml" ContentType="application/vnd.openxmlformats-officedocument.presentationml.slide+xml"/>
  <Override PartName="/ppt/theme/themeOverride12.xml" ContentType="application/vnd.openxmlformats-officedocument.themeOverride+xml"/>
  <Override PartName="/ppt/notesSlides/notesSlide2.xml" ContentType="application/vnd.openxmlformats-officedocument.presentationml.notesSlide+xml"/>
  <Override PartName="/ppt/slides/slide36.xml" ContentType="application/vnd.openxmlformats-officedocument.presentationml.slide+xml"/>
  <Override PartName="/ppt/slides/slide83.xml" ContentType="application/vnd.openxmlformats-officedocument.presentationml.slide+xml"/>
  <Override PartName="/ppt/slides/slide120.xml" ContentType="application/vnd.openxmlformats-officedocument.presentationml.slide+xml"/>
  <Override PartName="/ppt/slides/slide131.xml" ContentType="application/vnd.openxmlformats-officedocument.presentationml.slide+xml"/>
  <Override PartName="/ppt/slides/slide25.xml" ContentType="application/vnd.openxmlformats-officedocument.presentationml.slide+xml"/>
  <Override PartName="/ppt/slides/slide72.xml" ContentType="application/vnd.openxmlformats-officedocument.presentationml.slid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theme/themeOverride1.xml" ContentType="application/vnd.openxmlformats-officedocument.themeOverride+xml"/>
  <Override PartName="/ppt/tableStyles.xml" ContentType="application/vnd.openxmlformats-officedocument.presentationml.tableStyles+xml"/>
  <Override PartName="/ppt/theme/themeOverride39.xml" ContentType="application/vnd.openxmlformats-officedocument.themeOverride+xml"/>
  <Override PartName="/ppt/theme/themeOverride17.xml" ContentType="application/vnd.openxmlformats-officedocument.themeOverride+xml"/>
  <Override PartName="/ppt/theme/themeOverride28.xml" ContentType="application/vnd.openxmlformats-officedocument.themeOverride+xml"/>
  <Override PartName="/ppt/slides/slide99.xml" ContentType="application/vnd.openxmlformats-officedocument.presentationml.slide+xml"/>
  <Override PartName="/ppt/slides/slide118.xml" ContentType="application/vnd.openxmlformats-officedocument.presentationml.slide+xml"/>
  <Override PartName="/ppt/diagrams/layout1.xml" ContentType="application/vnd.openxmlformats-officedocument.drawingml.diagramLayout+xml"/>
  <Override PartName="/ppt/diagrams/data2.xml" ContentType="application/vnd.openxmlformats-officedocument.drawingml.diagramData+xml"/>
  <Override PartName="/ppt/theme/themeOverride24.xml" ContentType="application/vnd.openxmlformats-officedocument.themeOverride+xml"/>
  <Override PartName="/ppt/notesSlides/notesSlide7.xml" ContentType="application/vnd.openxmlformats-officedocument.presentationml.notesSlide+xml"/>
  <Override PartName="/ppt/theme/themeOverride35.xml" ContentType="application/vnd.openxmlformats-officedocument.themeOverride+xml"/>
  <Override PartName="/ppt/slides/slide9.xml" ContentType="application/vnd.openxmlformats-officedocument.presentationml.slide+xml"/>
  <Override PartName="/ppt/slides/slide59.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slides/slide107.xml" ContentType="application/vnd.openxmlformats-officedocument.presentationml.slide+xml"/>
  <Override PartName="/ppt/slides/slide125.xml" ContentType="application/vnd.openxmlformats-officedocument.presentationml.slide+xml"/>
  <Override PartName="/ppt/viewProps.xml" ContentType="application/vnd.openxmlformats-officedocument.presentationml.viewProps+xml"/>
  <Override PartName="/ppt/theme/themeOverride13.xml" ContentType="application/vnd.openxmlformats-officedocument.themeOverride+xml"/>
  <Override PartName="/ppt/diagrams/colors4.xml" ContentType="application/vnd.openxmlformats-officedocument.drawingml.diagramColor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s/slide95.xml" ContentType="application/vnd.openxmlformats-officedocument.presentationml.slide+xml"/>
  <Override PartName="/ppt/slides/slide103.xml" ContentType="application/vnd.openxmlformats-officedocument.presentationml.slide+xml"/>
  <Override PartName="/ppt/slides/slide114.xml" ContentType="application/vnd.openxmlformats-officedocument.presentationml.slide+xml"/>
  <Override PartName="/ppt/slides/slide132.xml" ContentType="application/vnd.openxmlformats-officedocument.presentationml.slide+xml"/>
  <Override PartName="/ppt/slideLayouts/slideLayout7.xml" ContentType="application/vnd.openxmlformats-officedocument.presentationml.slideLayout+xml"/>
  <Override PartName="/ppt/theme/themeOverride20.xml" ContentType="application/vnd.openxmlformats-officedocument.themeOverride+xml"/>
  <Override PartName="/ppt/theme/themeOverride31.xml" ContentType="application/vnd.openxmlformats-officedocument.themeOverride+xml"/>
  <Default Extension="bin" ContentType="application/vnd.openxmlformats-officedocument.oleObject"/>
  <Override PartName="/ppt/notesSlides/notesSlide3.xml" ContentType="application/vnd.openxmlformats-officedocument.presentationml.notesSlide+xml"/>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121.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theme/themeOverride6.xml" ContentType="application/vnd.openxmlformats-officedocument.themeOverride+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s/slide80.xml" ContentType="application/vnd.openxmlformats-officedocument.presentationml.slide+xml"/>
  <Override PartName="/ppt/slides/slide91.xml" ContentType="application/vnd.openxmlformats-officedocument.presentationml.slide+xml"/>
  <Override PartName="/ppt/slides/slide110.xml" ContentType="application/vnd.openxmlformats-officedocument.presentationml.slide+xml"/>
  <Override PartName="/ppt/slideLayouts/slideLayout3.xml" ContentType="application/vnd.openxmlformats-officedocument.presentationml.slideLayout+xml"/>
  <Default Extension="emf" ContentType="image/x-emf"/>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ppt/slideLayouts/slideLayout14.xml" ContentType="application/vnd.openxmlformats-officedocument.presentationml.slideLayout+xml"/>
  <Override PartName="/ppt/theme/themeOverride2.xml" ContentType="application/vnd.openxmlformats-officedocument.themeOverride+xml"/>
  <Override PartName="/docProps/app.xml" ContentType="application/vnd.openxmlformats-officedocument.extended-properties+xml"/>
  <Override PartName="/ppt/slides/slide11.xml" ContentType="application/vnd.openxmlformats-officedocument.presentationml.slide+xml"/>
  <Override PartName="/ppt/slides/slide40.xml" ContentType="application/vnd.openxmlformats-officedocument.presentationml.slide+xml"/>
  <Override PartName="/ppt/theme/themeOverride29.xml" ContentType="application/vnd.openxmlformats-officedocument.themeOverride+xml"/>
  <Override PartName="/ppt/slides/slide119.xml" ContentType="application/vnd.openxmlformats-officedocument.presentationml.slide+xml"/>
  <Override PartName="/ppt/slideLayouts/slideLayout10.xml" ContentType="application/vnd.openxmlformats-officedocument.presentationml.slideLayout+xml"/>
  <Override PartName="/ppt/theme/themeOverride18.xml" ContentType="application/vnd.openxmlformats-officedocument.themeOverride+xml"/>
  <Override PartName="/ppt/diagrams/layout2.xml" ContentType="application/vnd.openxmlformats-officedocument.drawingml.diagramLayout+xml"/>
  <Default Extension="vml" ContentType="application/vnd.openxmlformats-officedocument.vmlDrawing"/>
  <Override PartName="/ppt/theme/themeOverride36.xml" ContentType="application/vnd.openxmlformats-officedocument.themeOverride+xml"/>
  <Override PartName="/ppt/slides/slide89.xml" ContentType="application/vnd.openxmlformats-officedocument.presentationml.slide+xml"/>
  <Override PartName="/ppt/slides/slide108.xml" ContentType="application/vnd.openxmlformats-officedocument.presentationml.slide+xml"/>
  <Override PartName="/ppt/slides/slide126.xml" ContentType="application/vnd.openxmlformats-officedocument.presentationml.slide+xml"/>
  <Override PartName="/ppt/diagrams/data3.xml" ContentType="application/vnd.openxmlformats-officedocument.drawingml.diagramData+xml"/>
  <Override PartName="/ppt/theme/themeOverride25.xml" ContentType="application/vnd.openxmlformats-officedocument.themeOverride+xml"/>
  <Override PartName="/ppt/slides/slide49.xml" ContentType="application/vnd.openxmlformats-officedocument.presentationml.slide+xml"/>
  <Override PartName="/ppt/slides/slide78.xml" ContentType="application/vnd.openxmlformats-officedocument.presentationml.slide+xml"/>
  <Override PartName="/ppt/slides/slide96.xml" ContentType="application/vnd.openxmlformats-officedocument.presentationml.slide+xml"/>
  <Override PartName="/ppt/slides/slide115.xml" ContentType="application/vnd.openxmlformats-officedocument.presentationml.slide+xml"/>
  <Override PartName="/ppt/handoutMasters/handoutMaster1.xml" ContentType="application/vnd.openxmlformats-officedocument.presentationml.handoutMaster+xml"/>
  <Override PartName="/ppt/theme/themeOverride14.xml" ContentType="application/vnd.openxmlformats-officedocument.themeOverride+xml"/>
  <Override PartName="/ppt/theme/themeOverride32.xml" ContentType="application/vnd.openxmlformats-officedocument.themeOverr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s/slide104.xml" ContentType="application/vnd.openxmlformats-officedocument.presentationml.slide+xml"/>
  <Override PartName="/ppt/slides/slide122.xml" ContentType="application/vnd.openxmlformats-officedocument.presentationml.slide+xml"/>
  <Override PartName="/ppt/slides/slide133.xml" ContentType="application/vnd.openxmlformats-officedocument.presentationml.slide+xml"/>
  <Override PartName="/ppt/slideLayouts/slideLayout8.xml" ContentType="application/vnd.openxmlformats-officedocument.presentationml.slideLayout+xml"/>
  <Override PartName="/ppt/theme/themeOverride7.xml" ContentType="application/vnd.openxmlformats-officedocument.themeOverride+xml"/>
  <Override PartName="/ppt/diagrams/colors1.xml" ContentType="application/vnd.openxmlformats-officedocument.drawingml.diagramColors+xml"/>
  <Override PartName="/ppt/theme/themeOverride21.xml" ContentType="application/vnd.openxmlformats-officedocument.themeOverride+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s/slide111.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theme/themeOverride10.xml" ContentType="application/vnd.openxmlformats-officedocument.themeOverr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Override PartName="/ppt/slideLayouts/slideLayout15.xml" ContentType="application/vnd.openxmlformats-officedocument.presentationml.slideLayout+xml"/>
  <Override PartName="/ppt/theme/themeOverride3.xml" ContentType="application/vnd.openxmlformats-officedocument.themeOverr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theme/themeOverride19.xml" ContentType="application/vnd.openxmlformats-officedocument.themeOverride+xml"/>
  <Override PartName="/ppt/diagrams/layout3.xml" ContentType="application/vnd.openxmlformats-officedocument.drawingml.diagramLayout+xml"/>
  <Override PartName="/ppt/diagrams/data4.xml" ContentType="application/vnd.openxmlformats-officedocument.drawingml.diagramData+xml"/>
  <Override PartName="/ppt/theme/themeOverride37.xml" ContentType="application/vnd.openxmlformats-officedocument.themeOverride+xml"/>
  <Override PartName="/ppt/slides/slide79.xml" ContentType="application/vnd.openxmlformats-officedocument.presentationml.slide+xml"/>
  <Override PartName="/ppt/slides/slide109.xml" ContentType="application/vnd.openxmlformats-officedocument.presentationml.slide+xml"/>
  <Override PartName="/ppt/slides/slide127.xml" ContentType="application/vnd.openxmlformats-officedocument.presentationml.slide+xml"/>
  <Override PartName="/ppt/theme/themeOverride15.xml" ContentType="application/vnd.openxmlformats-officedocument.themeOverride+xml"/>
  <Override PartName="/ppt/theme/themeOverride26.xml" ContentType="application/vnd.openxmlformats-officedocument.themeOverride+xml"/>
  <Override PartName="/ppt/slides/slide7.xml" ContentType="application/vnd.openxmlformats-officedocument.presentationml.slide+xml"/>
  <Override PartName="/ppt/slides/slide68.xml" ContentType="application/vnd.openxmlformats-officedocument.presentationml.slide+xml"/>
  <Override PartName="/ppt/slides/slide97.xml" ContentType="application/vnd.openxmlformats-officedocument.presentationml.slide+xml"/>
  <Override PartName="/ppt/slides/slide116.xml" ContentType="application/vnd.openxmlformats-officedocument.presentationml.slide+xml"/>
  <Override PartName="/ppt/slideLayouts/slideLayout9.xml" ContentType="application/vnd.openxmlformats-officedocument.presentationml.slideLayout+xml"/>
  <Override PartName="/ppt/theme/themeOverride22.xml" ContentType="application/vnd.openxmlformats-officedocument.themeOverride+xml"/>
  <Override PartName="/ppt/theme/themeOverride33.xml" ContentType="application/vnd.openxmlformats-officedocument.themeOverride+xml"/>
  <Override PartName="/ppt/notesSlides/notesSlide5.xml" ContentType="application/vnd.openxmlformats-officedocument.presentationml.notesSlide+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105.xml" ContentType="application/vnd.openxmlformats-officedocument.presentationml.slide+xml"/>
  <Override PartName="/ppt/slides/slide123.xml" ContentType="application/vnd.openxmlformats-officedocument.presentationml.slide+xml"/>
  <Override PartName="/ppt/theme/themeOverride8.xml" ContentType="application/vnd.openxmlformats-officedocument.themeOverride+xml"/>
  <Override PartName="/ppt/theme/themeOverride11.xml" ContentType="application/vnd.openxmlformats-officedocument.themeOverride+xml"/>
  <Override PartName="/ppt/diagrams/colors2.xml" ContentType="application/vnd.openxmlformats-officedocument.drawingml.diagramColors+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slides/slide112.xml" ContentType="application/vnd.openxmlformats-officedocument.presentationml.slide+xml"/>
  <Override PartName="/ppt/slides/slide130.xml" ContentType="application/vnd.openxmlformats-officedocument.presentationml.slide+xml"/>
  <Override PartName="/ppt/slideLayouts/slideLayout5.xml" ContentType="application/vnd.openxmlformats-officedocument.presentationml.slideLayout+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Default Extension="jpeg" ContentType="image/jpeg"/>
  <Override PartName="/ppt/theme/themeOverride4.xml" ContentType="application/vnd.openxmlformats-officedocument.themeOverride+xml"/>
  <Override PartName="/ppt/diagrams/quickStyle1.xml" ContentType="application/vnd.openxmlformats-officedocument.drawingml.diagramStyle+xml"/>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slides/slide20.xml" ContentType="application/vnd.openxmlformats-officedocument.presentationml.slide+xml"/>
  <Override PartName="/ppt/slideLayouts/slideLayout12.xml" ContentType="application/vnd.openxmlformats-officedocument.presentationml.slideLayout+xml"/>
  <Override PartName="/ppt/diagrams/layout4.xml" ContentType="application/vnd.openxmlformats-officedocument.drawingml.diagramLayout+xml"/>
  <Override PartName="/ppt/theme/themeOverride38.xml" ContentType="application/vnd.openxmlformats-officedocument.themeOverride+xml"/>
  <Override PartName="/ppt/theme/themeOverride27.xml" ContentType="application/vnd.openxmlformats-officedocument.themeOverride+xml"/>
  <Override PartName="/ppt/slides/slide98.xml" ContentType="application/vnd.openxmlformats-officedocument.presentationml.slide+xml"/>
  <Override PartName="/ppt/slides/slide117.xml" ContentType="application/vnd.openxmlformats-officedocument.presentationml.slide+xml"/>
  <Override PartName="/ppt/slides/slide128.xml" ContentType="application/vnd.openxmlformats-officedocument.presentationml.slide+xml"/>
  <Override PartName="/ppt/theme/themeOverride16.xml" ContentType="application/vnd.openxmlformats-officedocument.themeOverride+xml"/>
  <Override PartName="/ppt/theme/themeOverride34.xml" ContentType="application/vnd.openxmlformats-officedocument.themeOverride+xml"/>
  <Override PartName="/ppt/notesSlides/notesSlide6.xml" ContentType="application/vnd.openxmlformats-officedocument.presentationml.notesSlide+xml"/>
  <Override PartName="/ppt/slides/slide8.xml" ContentType="application/vnd.openxmlformats-officedocument.presentationml.slide+xml"/>
  <Override PartName="/ppt/slides/slide69.xml" ContentType="application/vnd.openxmlformats-officedocument.presentationml.slide+xml"/>
  <Override PartName="/ppt/slides/slide87.xml" ContentType="application/vnd.openxmlformats-officedocument.presentationml.slide+xml"/>
  <Override PartName="/ppt/slides/slide106.xml" ContentType="application/vnd.openxmlformats-officedocument.presentationml.slide+xml"/>
  <Override PartName="/ppt/slides/slide124.xml" ContentType="application/vnd.openxmlformats-officedocument.presentationml.slide+xml"/>
  <Override PartName="/ppt/theme/themeOverride9.xml" ContentType="application/vnd.openxmlformats-officedocument.themeOverride+xml"/>
  <Override PartName="/ppt/diagrams/data1.xml" ContentType="application/vnd.openxmlformats-officedocument.drawingml.diagramData+xml"/>
  <Override PartName="/ppt/diagrams/colors3.xml" ContentType="application/vnd.openxmlformats-officedocument.drawingml.diagramColors+xml"/>
  <Override PartName="/ppt/theme/themeOverride23.xml" ContentType="application/vnd.openxmlformats-officedocument.themeOverride+xml"/>
  <Override PartName="/ppt/slides/slide29.xml" ContentType="application/vnd.openxmlformats-officedocument.presentationml.slide+xml"/>
  <Override PartName="/ppt/slides/slide76.xml" ContentType="application/vnd.openxmlformats-officedocument.presentationml.slide+xml"/>
  <Override PartName="/ppt/slides/slide113.xml" ContentType="application/vnd.openxmlformats-officedocument.presentationml.slide+xml"/>
  <Override PartName="/ppt/theme/themeOverride30.xml" ContentType="application/vnd.openxmlformats-officedocument.themeOverride+xml"/>
  <Override PartName="/ppt/slides/slide4.xml" ContentType="application/vnd.openxmlformats-officedocument.presentationml.slide+xml"/>
  <Override PartName="/ppt/slides/slide18.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102.xml" ContentType="application/vnd.openxmlformats-officedocument.presentationml.slide+xml"/>
  <Override PartName="/ppt/slideLayouts/slideLayout6.xml" ContentType="application/vnd.openxmlformats-officedocument.presentationml.slideLayout+xml"/>
  <Override PartName="/ppt/theme/themeOverride5.xml" ContentType="application/vnd.openxmlformats-officedocument.themeOverride+xml"/>
  <Override PartName="/ppt/diagrams/quickStyle2.xml" ContentType="application/vnd.openxmlformats-officedocument.drawingml.diagramStyle+xml"/>
  <Override PartName="/ppt/slides/slide43.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s/slide32.xml" ContentType="application/vnd.openxmlformats-officedocument.presentationml.slide+xml"/>
  <Override PartName="/ppt/slides/slide10.xml" ContentType="application/vnd.openxmlformats-officedocument.presentationml.slide+xml"/>
  <Override PartName="/ppt/slides/slide21.xml" ContentType="application/vnd.openxmlformats-officedocument.presentationml.slide+xml"/>
  <Override PartName="/ppt/slides/slide129.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135"/>
  </p:notesMasterIdLst>
  <p:handoutMasterIdLst>
    <p:handoutMasterId r:id="rId136"/>
  </p:handoutMasterIdLst>
  <p:sldIdLst>
    <p:sldId id="257" r:id="rId2"/>
    <p:sldId id="392" r:id="rId3"/>
    <p:sldId id="359" r:id="rId4"/>
    <p:sldId id="360" r:id="rId5"/>
    <p:sldId id="258" r:id="rId6"/>
    <p:sldId id="361" r:id="rId7"/>
    <p:sldId id="363" r:id="rId8"/>
    <p:sldId id="259" r:id="rId9"/>
    <p:sldId id="383" r:id="rId10"/>
    <p:sldId id="434" r:id="rId11"/>
    <p:sldId id="365" r:id="rId12"/>
    <p:sldId id="384" r:id="rId13"/>
    <p:sldId id="387" r:id="rId14"/>
    <p:sldId id="366" r:id="rId15"/>
    <p:sldId id="342" r:id="rId16"/>
    <p:sldId id="344" r:id="rId17"/>
    <p:sldId id="381" r:id="rId18"/>
    <p:sldId id="382" r:id="rId19"/>
    <p:sldId id="386" r:id="rId20"/>
    <p:sldId id="343" r:id="rId21"/>
    <p:sldId id="393" r:id="rId22"/>
    <p:sldId id="260" r:id="rId23"/>
    <p:sldId id="341" r:id="rId24"/>
    <p:sldId id="261" r:id="rId25"/>
    <p:sldId id="262" r:id="rId26"/>
    <p:sldId id="276" r:id="rId27"/>
    <p:sldId id="277" r:id="rId28"/>
    <p:sldId id="264" r:id="rId29"/>
    <p:sldId id="423" r:id="rId30"/>
    <p:sldId id="269" r:id="rId31"/>
    <p:sldId id="271" r:id="rId32"/>
    <p:sldId id="270" r:id="rId33"/>
    <p:sldId id="272" r:id="rId34"/>
    <p:sldId id="273" r:id="rId35"/>
    <p:sldId id="274" r:id="rId36"/>
    <p:sldId id="395" r:id="rId37"/>
    <p:sldId id="433" r:id="rId38"/>
    <p:sldId id="397" r:id="rId39"/>
    <p:sldId id="436" r:id="rId40"/>
    <p:sldId id="437" r:id="rId41"/>
    <p:sldId id="435" r:id="rId42"/>
    <p:sldId id="355" r:id="rId43"/>
    <p:sldId id="278" r:id="rId44"/>
    <p:sldId id="377" r:id="rId45"/>
    <p:sldId id="400" r:id="rId46"/>
    <p:sldId id="408" r:id="rId47"/>
    <p:sldId id="375" r:id="rId48"/>
    <p:sldId id="402" r:id="rId49"/>
    <p:sldId id="376" r:id="rId50"/>
    <p:sldId id="403" r:id="rId51"/>
    <p:sldId id="378" r:id="rId52"/>
    <p:sldId id="279" r:id="rId53"/>
    <p:sldId id="405" r:id="rId54"/>
    <p:sldId id="407" r:id="rId55"/>
    <p:sldId id="410" r:id="rId56"/>
    <p:sldId id="409" r:id="rId57"/>
    <p:sldId id="411" r:id="rId58"/>
    <p:sldId id="412" r:id="rId59"/>
    <p:sldId id="413" r:id="rId60"/>
    <p:sldId id="414" r:id="rId61"/>
    <p:sldId id="415" r:id="rId62"/>
    <p:sldId id="284" r:id="rId63"/>
    <p:sldId id="283" r:id="rId64"/>
    <p:sldId id="424" r:id="rId65"/>
    <p:sldId id="442" r:id="rId66"/>
    <p:sldId id="287" r:id="rId67"/>
    <p:sldId id="416" r:id="rId68"/>
    <p:sldId id="288" r:id="rId69"/>
    <p:sldId id="285" r:id="rId70"/>
    <p:sldId id="286" r:id="rId71"/>
    <p:sldId id="281" r:id="rId72"/>
    <p:sldId id="289" r:id="rId73"/>
    <p:sldId id="290" r:id="rId74"/>
    <p:sldId id="313" r:id="rId75"/>
    <p:sldId id="316" r:id="rId76"/>
    <p:sldId id="317" r:id="rId77"/>
    <p:sldId id="319" r:id="rId78"/>
    <p:sldId id="321" r:id="rId79"/>
    <p:sldId id="322" r:id="rId80"/>
    <p:sldId id="323" r:id="rId81"/>
    <p:sldId id="324" r:id="rId82"/>
    <p:sldId id="325" r:id="rId83"/>
    <p:sldId id="314" r:id="rId84"/>
    <p:sldId id="326" r:id="rId85"/>
    <p:sldId id="417" r:id="rId86"/>
    <p:sldId id="292" r:id="rId87"/>
    <p:sldId id="293" r:id="rId88"/>
    <p:sldId id="370" r:id="rId89"/>
    <p:sldId id="371" r:id="rId90"/>
    <p:sldId id="294" r:id="rId91"/>
    <p:sldId id="367" r:id="rId92"/>
    <p:sldId id="368" r:id="rId93"/>
    <p:sldId id="369" r:id="rId94"/>
    <p:sldId id="295" r:id="rId95"/>
    <p:sldId id="296" r:id="rId96"/>
    <p:sldId id="444" r:id="rId97"/>
    <p:sldId id="298" r:id="rId98"/>
    <p:sldId id="300" r:id="rId99"/>
    <p:sldId id="312" r:id="rId100"/>
    <p:sldId id="446" r:id="rId101"/>
    <p:sldId id="449" r:id="rId102"/>
    <p:sldId id="451" r:id="rId103"/>
    <p:sldId id="304" r:id="rId104"/>
    <p:sldId id="452" r:id="rId105"/>
    <p:sldId id="453" r:id="rId106"/>
    <p:sldId id="448" r:id="rId107"/>
    <p:sldId id="302" r:id="rId108"/>
    <p:sldId id="303" r:id="rId109"/>
    <p:sldId id="420" r:id="rId110"/>
    <p:sldId id="418" r:id="rId111"/>
    <p:sldId id="419" r:id="rId112"/>
    <p:sldId id="459" r:id="rId113"/>
    <p:sldId id="458" r:id="rId114"/>
    <p:sldId id="425" r:id="rId115"/>
    <p:sldId id="466" r:id="rId116"/>
    <p:sldId id="467" r:id="rId117"/>
    <p:sldId id="460" r:id="rId118"/>
    <p:sldId id="426" r:id="rId119"/>
    <p:sldId id="427" r:id="rId120"/>
    <p:sldId id="468" r:id="rId121"/>
    <p:sldId id="461" r:id="rId122"/>
    <p:sldId id="428" r:id="rId123"/>
    <p:sldId id="469" r:id="rId124"/>
    <p:sldId id="462" r:id="rId125"/>
    <p:sldId id="463" r:id="rId126"/>
    <p:sldId id="470" r:id="rId127"/>
    <p:sldId id="421" r:id="rId128"/>
    <p:sldId id="327" r:id="rId129"/>
    <p:sldId id="328" r:id="rId130"/>
    <p:sldId id="329" r:id="rId131"/>
    <p:sldId id="330" r:id="rId132"/>
    <p:sldId id="331" r:id="rId133"/>
    <p:sldId id="443" r:id="rId134"/>
  </p:sldIdLst>
  <p:sldSz cx="9144000" cy="6858000" type="screen4x3"/>
  <p:notesSz cx="9874250" cy="6797675"/>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autoAdjust="0"/>
    <p:restoredTop sz="94622" autoAdjust="0"/>
  </p:normalViewPr>
  <p:slideViewPr>
    <p:cSldViewPr>
      <p:cViewPr>
        <p:scale>
          <a:sx n="79" d="100"/>
          <a:sy n="79" d="100"/>
        </p:scale>
        <p:origin x="-1116" y="1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38" Type="http://schemas.openxmlformats.org/officeDocument/2006/relationships/viewProps" Target="viewProps.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slide" Target="slides/slide123.xml"/><Relationship Id="rId129" Type="http://schemas.openxmlformats.org/officeDocument/2006/relationships/slide" Target="slides/slide128.xml"/><Relationship Id="rId137"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32" Type="http://schemas.openxmlformats.org/officeDocument/2006/relationships/slide" Target="slides/slide131.xml"/><Relationship Id="rId14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slide" Target="slides/slide129.xml"/><Relationship Id="rId13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handoutMaster" Target="handoutMasters/handoutMaster1.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2C155F1-7DD2-4D34-BE28-C4351D157CC4}" type="doc">
      <dgm:prSet loTypeId="urn:microsoft.com/office/officeart/2005/8/layout/orgChart1" loCatId="hierarchy" qsTypeId="urn:microsoft.com/office/officeart/2005/8/quickstyle/simple5" qsCatId="simple" csTypeId="urn:microsoft.com/office/officeart/2005/8/colors/accent0_1" csCatId="mainScheme" phldr="1"/>
      <dgm:spPr/>
    </dgm:pt>
    <dgm:pt modelId="{A030989C-CB96-4284-9A30-A4CD06071A70}">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effectLst/>
              <a:latin typeface="+mj-lt"/>
            </a:rPr>
            <a:t>Agricultural  sector Input</a:t>
          </a:r>
        </a:p>
      </dgm:t>
    </dgm:pt>
    <dgm:pt modelId="{140BEDF5-2E9F-413B-8C8F-FF55712DA95E}" type="parTrans" cxnId="{AB89A68A-1503-4AD1-9342-ACE40CFBE373}">
      <dgm:prSet/>
      <dgm:spPr/>
      <dgm:t>
        <a:bodyPr/>
        <a:lstStyle/>
        <a:p>
          <a:endParaRPr lang="en-US" b="1"/>
        </a:p>
      </dgm:t>
    </dgm:pt>
    <dgm:pt modelId="{35022CDA-44FD-439D-AFDF-E1C9CDFAD2AC}" type="sibTrans" cxnId="{AB89A68A-1503-4AD1-9342-ACE40CFBE373}">
      <dgm:prSet/>
      <dgm:spPr/>
      <dgm:t>
        <a:bodyPr/>
        <a:lstStyle/>
        <a:p>
          <a:endParaRPr lang="en-US" b="1"/>
        </a:p>
      </dgm:t>
    </dgm:pt>
    <dgm:pt modelId="{F92452B7-07F8-4861-B1C6-8B07ADBAB5BB}">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effectLst/>
              <a:latin typeface="Times New Roman" pitchFamily="18" charset="0"/>
            </a:rPr>
            <a:t>Crops</a:t>
          </a:r>
        </a:p>
      </dgm:t>
    </dgm:pt>
    <dgm:pt modelId="{E4C05270-2FA3-4BFA-AA27-3DF1D4E3896B}" type="parTrans" cxnId="{4D6C2B78-B68E-4EC6-BE7C-E2BFFE18917D}">
      <dgm:prSet/>
      <dgm:spPr/>
      <dgm:t>
        <a:bodyPr/>
        <a:lstStyle/>
        <a:p>
          <a:endParaRPr lang="en-US" sz="1200" b="1">
            <a:latin typeface="+mj-lt"/>
          </a:endParaRPr>
        </a:p>
      </dgm:t>
    </dgm:pt>
    <dgm:pt modelId="{40CBDB30-17FB-4A9C-9F27-CD5A78B6F402}" type="sibTrans" cxnId="{4D6C2B78-B68E-4EC6-BE7C-E2BFFE18917D}">
      <dgm:prSet/>
      <dgm:spPr/>
      <dgm:t>
        <a:bodyPr/>
        <a:lstStyle/>
        <a:p>
          <a:endParaRPr lang="en-US" b="1"/>
        </a:p>
      </dgm:t>
    </dgm:pt>
    <dgm:pt modelId="{8787B410-9C60-4903-A775-4457AD6CBC75}">
      <dgm:prSet custT="1"/>
      <dgm:spPr/>
      <dgm:t>
        <a:bodyPr/>
        <a:lstStyle/>
        <a:p>
          <a:pPr rtl="0" eaLnBrk="1" latinLnBrk="0"/>
          <a:r>
            <a:rPr lang="en-US" sz="1200" b="1" dirty="0" smtClean="0"/>
            <a:t>Seeds, Fertilizer</a:t>
          </a:r>
        </a:p>
        <a:p>
          <a:pPr rtl="0" eaLnBrk="1" latinLnBrk="0"/>
          <a:r>
            <a:rPr lang="en-US" sz="1200" b="1" dirty="0" smtClean="0"/>
            <a:t>Pesticides, Insecticides</a:t>
          </a:r>
        </a:p>
        <a:p>
          <a:pPr rtl="0" eaLnBrk="1" latinLnBrk="0"/>
          <a:r>
            <a:rPr lang="en-US" sz="1200" b="1" dirty="0" smtClean="0"/>
            <a:t>Water Cost of sowing</a:t>
          </a:r>
        </a:p>
        <a:p>
          <a:pPr rtl="0" eaLnBrk="1" latinLnBrk="0"/>
          <a:r>
            <a:rPr lang="en-US" sz="1200" b="1" dirty="0" smtClean="0"/>
            <a:t>Ploughing </a:t>
          </a:r>
        </a:p>
      </dgm:t>
    </dgm:pt>
    <dgm:pt modelId="{45C09723-CC6C-48CB-8692-3054EEF846A9}" type="parTrans" cxnId="{A6707B19-1D4F-4354-A34B-9B7656E12D38}">
      <dgm:prSet/>
      <dgm:spPr/>
      <dgm:t>
        <a:bodyPr/>
        <a:lstStyle/>
        <a:p>
          <a:endParaRPr lang="en-US" sz="1200" b="1">
            <a:latin typeface="+mj-lt"/>
          </a:endParaRPr>
        </a:p>
      </dgm:t>
    </dgm:pt>
    <dgm:pt modelId="{76C302F6-509D-464F-89CC-9DA9315F580E}" type="sibTrans" cxnId="{A6707B19-1D4F-4354-A34B-9B7656E12D38}">
      <dgm:prSet/>
      <dgm:spPr/>
      <dgm:t>
        <a:bodyPr/>
        <a:lstStyle/>
        <a:p>
          <a:endParaRPr lang="en-US" b="1"/>
        </a:p>
      </dgm:t>
    </dgm:pt>
    <dgm:pt modelId="{795409C1-E9D5-440A-9A83-E20289A2FC66}">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effectLst/>
              <a:latin typeface="+mj-lt"/>
            </a:rPr>
            <a:t>Livestock</a:t>
          </a:r>
        </a:p>
      </dgm:t>
    </dgm:pt>
    <dgm:pt modelId="{57C241C7-4A14-4B92-BCF6-F776FCFBB10D}" type="parTrans" cxnId="{AA572E41-8B91-4CB9-8B77-7B24082716AF}">
      <dgm:prSet/>
      <dgm:spPr/>
      <dgm:t>
        <a:bodyPr/>
        <a:lstStyle/>
        <a:p>
          <a:endParaRPr lang="en-US" sz="1200" b="1">
            <a:latin typeface="+mj-lt"/>
          </a:endParaRPr>
        </a:p>
      </dgm:t>
    </dgm:pt>
    <dgm:pt modelId="{57F24225-E938-44E9-A77E-D9638B8BCD12}" type="sibTrans" cxnId="{AA572E41-8B91-4CB9-8B77-7B24082716AF}">
      <dgm:prSet/>
      <dgm:spPr/>
      <dgm:t>
        <a:bodyPr/>
        <a:lstStyle/>
        <a:p>
          <a:endParaRPr lang="en-US" b="1"/>
        </a:p>
      </dgm:t>
    </dgm:pt>
    <dgm:pt modelId="{3BED6AE3-9EEB-44B7-9460-9C49A9DC531C}">
      <dgm:prSet custT="1"/>
      <dgm:spPr/>
      <dgm:t>
        <a:bodyPr/>
        <a:lstStyle/>
        <a:p>
          <a:pPr rtl="0" eaLnBrk="1" latinLnBrk="0"/>
          <a:endParaRPr lang="en-US" sz="1200" b="1" dirty="0" smtClean="0">
            <a:latin typeface="+mj-lt"/>
          </a:endParaRPr>
        </a:p>
        <a:p>
          <a:pPr rtl="0" eaLnBrk="1" latinLnBrk="0"/>
          <a:endParaRPr lang="en-US" sz="1200" b="1" dirty="0" smtClean="0">
            <a:latin typeface="+mj-lt"/>
          </a:endParaRPr>
        </a:p>
        <a:p>
          <a:pPr rtl="0" eaLnBrk="1" latinLnBrk="0"/>
          <a:r>
            <a:rPr lang="en-US" sz="1200" b="1" dirty="0" smtClean="0">
              <a:latin typeface="+mj-lt"/>
            </a:rPr>
            <a:t>Fodder Medical care Transportation</a:t>
          </a:r>
        </a:p>
        <a:p>
          <a:pPr rtl="0" eaLnBrk="1" latinLnBrk="0"/>
          <a:r>
            <a:rPr lang="en-US" sz="1200" b="1" dirty="0" smtClean="0">
              <a:latin typeface="+mj-lt"/>
            </a:rPr>
            <a:t>Interest Value of Chick</a:t>
          </a:r>
        </a:p>
        <a:p>
          <a:pPr rtl="0" eaLnBrk="1" latinLnBrk="0"/>
          <a:r>
            <a:rPr lang="en-US" sz="1200" b="1" dirty="0" smtClean="0">
              <a:latin typeface="+mj-lt"/>
            </a:rPr>
            <a:t>Poultry Feed</a:t>
          </a:r>
        </a:p>
        <a:p>
          <a:pPr rtl="0" eaLnBrk="1" latinLnBrk="0"/>
          <a:endParaRPr lang="en-US" sz="1200" b="1" dirty="0" smtClean="0">
            <a:latin typeface="+mj-lt"/>
          </a:endParaRPr>
        </a:p>
        <a:p>
          <a:pPr rtl="0" eaLnBrk="1" latinLnBrk="0"/>
          <a:endParaRPr lang="en-US" sz="1200" b="1" dirty="0" smtClean="0">
            <a:latin typeface="+mj-lt"/>
          </a:endParaRPr>
        </a:p>
      </dgm:t>
    </dgm:pt>
    <dgm:pt modelId="{5258B6CA-BE9D-4690-A092-61FD93E15A4C}" type="parTrans" cxnId="{8D85D9D3-7250-4505-8F50-F093CDA0E138}">
      <dgm:prSet/>
      <dgm:spPr/>
      <dgm:t>
        <a:bodyPr/>
        <a:lstStyle/>
        <a:p>
          <a:endParaRPr lang="en-US" sz="1200" b="1">
            <a:latin typeface="+mj-lt"/>
          </a:endParaRPr>
        </a:p>
      </dgm:t>
    </dgm:pt>
    <dgm:pt modelId="{26C6D03B-CA68-44F7-86A2-CA48D82EEB53}" type="sibTrans" cxnId="{8D85D9D3-7250-4505-8F50-F093CDA0E138}">
      <dgm:prSet/>
      <dgm:spPr/>
      <dgm:t>
        <a:bodyPr/>
        <a:lstStyle/>
        <a:p>
          <a:endParaRPr lang="en-US" b="1"/>
        </a:p>
      </dgm:t>
    </dgm:pt>
    <dgm:pt modelId="{A13604F3-4F1B-4AE3-89C9-851FA6C674CA}">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effectLst/>
              <a:latin typeface="+mj-lt"/>
            </a:rPr>
            <a:t>Fishery</a:t>
          </a:r>
        </a:p>
      </dgm:t>
    </dgm:pt>
    <dgm:pt modelId="{1C98E17C-B469-40E9-B2F5-924BEE3041B1}" type="parTrans" cxnId="{C6D1E544-4191-4839-AAFD-EA1F0F664B5A}">
      <dgm:prSet/>
      <dgm:spPr/>
      <dgm:t>
        <a:bodyPr/>
        <a:lstStyle/>
        <a:p>
          <a:endParaRPr lang="en-US" sz="1200" b="1">
            <a:latin typeface="+mj-lt"/>
          </a:endParaRPr>
        </a:p>
      </dgm:t>
    </dgm:pt>
    <dgm:pt modelId="{95DEB348-9852-40E8-8D12-4463B8C6500D}" type="sibTrans" cxnId="{C6D1E544-4191-4839-AAFD-EA1F0F664B5A}">
      <dgm:prSet/>
      <dgm:spPr/>
      <dgm:t>
        <a:bodyPr/>
        <a:lstStyle/>
        <a:p>
          <a:endParaRPr lang="en-US" b="1"/>
        </a:p>
      </dgm:t>
    </dgm:pt>
    <dgm:pt modelId="{F1ED76EF-F99E-4818-B79A-2960187502B5}">
      <dgm:prSet custT="1"/>
      <dgm:spPr/>
      <dgm:t>
        <a:bodyPr/>
        <a:lstStyle/>
        <a:p>
          <a:pPr rtl="0" eaLnBrk="1" latinLnBrk="0"/>
          <a:endParaRPr lang="en-US" sz="1200" b="1" dirty="0" smtClean="0">
            <a:latin typeface="+mj-lt"/>
          </a:endParaRPr>
        </a:p>
        <a:p>
          <a:pPr rtl="0" eaLnBrk="1" latinLnBrk="0"/>
          <a:endParaRPr lang="en-US" sz="1200" b="1" dirty="0" smtClean="0">
            <a:latin typeface="+mj-lt"/>
          </a:endParaRPr>
        </a:p>
        <a:p>
          <a:pPr rtl="0" eaLnBrk="1" latinLnBrk="0"/>
          <a:r>
            <a:rPr lang="en-US" sz="1200" b="1" dirty="0" smtClean="0">
              <a:latin typeface="+mj-lt"/>
            </a:rPr>
            <a:t>Fish seed Fertilizer</a:t>
          </a:r>
        </a:p>
        <a:p>
          <a:pPr rtl="0" eaLnBrk="1" latinLnBrk="0"/>
          <a:r>
            <a:rPr lang="en-US" sz="1200" b="1" dirty="0" smtClean="0">
              <a:latin typeface="+mj-lt"/>
            </a:rPr>
            <a:t>Fodder Water Charges</a:t>
          </a:r>
        </a:p>
        <a:p>
          <a:pPr rtl="0" eaLnBrk="1" latinLnBrk="0"/>
          <a:r>
            <a:rPr lang="en-US" sz="1200" b="1" dirty="0" smtClean="0">
              <a:latin typeface="+mj-lt"/>
            </a:rPr>
            <a:t>Farm implements Transportation</a:t>
          </a:r>
        </a:p>
        <a:p>
          <a:pPr rtl="0" eaLnBrk="1" latinLnBrk="0"/>
          <a:endParaRPr lang="en-US" sz="1200" b="1" dirty="0" smtClean="0">
            <a:latin typeface="+mj-lt"/>
          </a:endParaRPr>
        </a:p>
        <a:p>
          <a:pPr rtl="0" eaLnBrk="1" latinLnBrk="0"/>
          <a:endParaRPr lang="en-US" sz="1200" b="1" dirty="0" smtClean="0">
            <a:latin typeface="+mj-lt"/>
          </a:endParaRPr>
        </a:p>
      </dgm:t>
    </dgm:pt>
    <dgm:pt modelId="{A32E3E58-1D7D-4AD0-9A39-644E06CE9834}" type="parTrans" cxnId="{0CB81698-AEB1-4C13-A77C-84E754A69EFF}">
      <dgm:prSet/>
      <dgm:spPr/>
      <dgm:t>
        <a:bodyPr/>
        <a:lstStyle/>
        <a:p>
          <a:endParaRPr lang="en-US" sz="1200" b="1">
            <a:latin typeface="+mj-lt"/>
          </a:endParaRPr>
        </a:p>
      </dgm:t>
    </dgm:pt>
    <dgm:pt modelId="{EF4CE7A7-643F-44D7-8F8E-AEB2140F614B}" type="sibTrans" cxnId="{0CB81698-AEB1-4C13-A77C-84E754A69EFF}">
      <dgm:prSet/>
      <dgm:spPr/>
      <dgm:t>
        <a:bodyPr/>
        <a:lstStyle/>
        <a:p>
          <a:endParaRPr lang="en-US" b="1"/>
        </a:p>
      </dgm:t>
    </dgm:pt>
    <dgm:pt modelId="{E4924FD5-8ECC-4D77-B696-36729B1D4294}">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effectLst/>
              <a:latin typeface="+mj-lt"/>
            </a:rPr>
            <a:t>Forestry</a:t>
          </a:r>
          <a:endParaRPr kumimoji="0" lang="en-US" sz="1200" b="1" i="0" u="none" strike="noStrike" cap="none" normalizeH="0" baseline="0" dirty="0" smtClean="0">
            <a:ln/>
            <a:effectLst/>
            <a:latin typeface="+mj-lt"/>
          </a:endParaRPr>
        </a:p>
      </dgm:t>
    </dgm:pt>
    <dgm:pt modelId="{53FE2CB4-DD70-4CD0-A6F1-CE8957BBFC69}" type="parTrans" cxnId="{542A89A9-767B-42FB-8CCB-D5411EF9B890}">
      <dgm:prSet/>
      <dgm:spPr/>
      <dgm:t>
        <a:bodyPr/>
        <a:lstStyle/>
        <a:p>
          <a:endParaRPr lang="en-US" sz="1200" b="1">
            <a:latin typeface="+mj-lt"/>
          </a:endParaRPr>
        </a:p>
      </dgm:t>
    </dgm:pt>
    <dgm:pt modelId="{D0552925-815E-4D0F-B6AB-65F743AAC680}" type="sibTrans" cxnId="{542A89A9-767B-42FB-8CCB-D5411EF9B890}">
      <dgm:prSet/>
      <dgm:spPr/>
      <dgm:t>
        <a:bodyPr/>
        <a:lstStyle/>
        <a:p>
          <a:endParaRPr lang="en-US" b="1"/>
        </a:p>
      </dgm:t>
    </dgm:pt>
    <dgm:pt modelId="{A5F11E42-01FF-4C2C-8B9A-CDDB11F0FECF}">
      <dgm:prSet custT="1"/>
      <dgm:spPr/>
      <dgm:t>
        <a:bodyPr/>
        <a:lstStyle/>
        <a:p>
          <a:pPr rtl="0" eaLnBrk="1" latinLnBrk="0"/>
          <a:r>
            <a:rPr lang="en-US" sz="1200" b="1" dirty="0" smtClean="0">
              <a:latin typeface="+mj-lt"/>
            </a:rPr>
            <a:t>Seed</a:t>
          </a:r>
        </a:p>
        <a:p>
          <a:pPr rtl="0" eaLnBrk="1" latinLnBrk="0"/>
          <a:r>
            <a:rPr lang="en-US" sz="1200" b="1" dirty="0" smtClean="0">
              <a:latin typeface="+mj-lt"/>
            </a:rPr>
            <a:t>Plantation Fertilizer</a:t>
          </a:r>
        </a:p>
        <a:p>
          <a:pPr rtl="0" eaLnBrk="1" latinLnBrk="0"/>
          <a:r>
            <a:rPr lang="en-US" sz="1200" b="1" dirty="0" smtClean="0">
              <a:latin typeface="+mj-lt"/>
            </a:rPr>
            <a:t>Pesticides Weeding</a:t>
          </a:r>
        </a:p>
      </dgm:t>
    </dgm:pt>
    <dgm:pt modelId="{6146FB60-9166-4CC5-8BA7-5FCA3B64B5FC}" type="parTrans" cxnId="{2274F7F0-E9BD-4DDC-8682-F5B27CED9FC4}">
      <dgm:prSet/>
      <dgm:spPr/>
      <dgm:t>
        <a:bodyPr/>
        <a:lstStyle/>
        <a:p>
          <a:endParaRPr lang="en-US" sz="1200" b="1">
            <a:latin typeface="+mj-lt"/>
          </a:endParaRPr>
        </a:p>
      </dgm:t>
    </dgm:pt>
    <dgm:pt modelId="{9F3F16AE-5761-4F8F-AB41-9A88A2B39FFF}" type="sibTrans" cxnId="{2274F7F0-E9BD-4DDC-8682-F5B27CED9FC4}">
      <dgm:prSet/>
      <dgm:spPr/>
      <dgm:t>
        <a:bodyPr/>
        <a:lstStyle/>
        <a:p>
          <a:endParaRPr lang="en-US" b="1"/>
        </a:p>
      </dgm:t>
    </dgm:pt>
    <dgm:pt modelId="{8175AA80-C696-4A31-8C44-276E0AC0A6D9}" type="pres">
      <dgm:prSet presAssocID="{E2C155F1-7DD2-4D34-BE28-C4351D157CC4}" presName="hierChild1" presStyleCnt="0">
        <dgm:presLayoutVars>
          <dgm:orgChart val="1"/>
          <dgm:chPref val="1"/>
          <dgm:dir/>
          <dgm:animOne val="branch"/>
          <dgm:animLvl val="lvl"/>
          <dgm:resizeHandles/>
        </dgm:presLayoutVars>
      </dgm:prSet>
      <dgm:spPr/>
    </dgm:pt>
    <dgm:pt modelId="{5B7FDB9A-33F8-4FBD-93C2-47511F414AE7}" type="pres">
      <dgm:prSet presAssocID="{A030989C-CB96-4284-9A30-A4CD06071A70}" presName="hierRoot1" presStyleCnt="0">
        <dgm:presLayoutVars>
          <dgm:hierBranch/>
        </dgm:presLayoutVars>
      </dgm:prSet>
      <dgm:spPr/>
    </dgm:pt>
    <dgm:pt modelId="{AE57B1DB-F31B-46EE-8FEA-2E04B9AC96B2}" type="pres">
      <dgm:prSet presAssocID="{A030989C-CB96-4284-9A30-A4CD06071A70}" presName="rootComposite1" presStyleCnt="0"/>
      <dgm:spPr/>
    </dgm:pt>
    <dgm:pt modelId="{12CD48AC-1852-4C93-B9DF-6091DA9919F9}" type="pres">
      <dgm:prSet presAssocID="{A030989C-CB96-4284-9A30-A4CD06071A70}" presName="rootText1" presStyleLbl="node0" presStyleIdx="0" presStyleCnt="1">
        <dgm:presLayoutVars>
          <dgm:chPref val="3"/>
        </dgm:presLayoutVars>
      </dgm:prSet>
      <dgm:spPr/>
      <dgm:t>
        <a:bodyPr/>
        <a:lstStyle/>
        <a:p>
          <a:endParaRPr lang="en-US"/>
        </a:p>
      </dgm:t>
    </dgm:pt>
    <dgm:pt modelId="{D99A786C-2940-4A75-9C09-D8570F00CC95}" type="pres">
      <dgm:prSet presAssocID="{A030989C-CB96-4284-9A30-A4CD06071A70}" presName="rootConnector1" presStyleLbl="node1" presStyleIdx="0" presStyleCnt="0"/>
      <dgm:spPr/>
      <dgm:t>
        <a:bodyPr/>
        <a:lstStyle/>
        <a:p>
          <a:endParaRPr lang="en-US"/>
        </a:p>
      </dgm:t>
    </dgm:pt>
    <dgm:pt modelId="{86DFEE76-AB82-46F9-BB03-2CF8460D2D1D}" type="pres">
      <dgm:prSet presAssocID="{A030989C-CB96-4284-9A30-A4CD06071A70}" presName="hierChild2" presStyleCnt="0"/>
      <dgm:spPr/>
    </dgm:pt>
    <dgm:pt modelId="{72B3B53C-94B0-49F4-8257-7068E9C1152D}" type="pres">
      <dgm:prSet presAssocID="{E4C05270-2FA3-4BFA-AA27-3DF1D4E3896B}" presName="Name35" presStyleLbl="parChTrans1D2" presStyleIdx="0" presStyleCnt="4"/>
      <dgm:spPr/>
      <dgm:t>
        <a:bodyPr/>
        <a:lstStyle/>
        <a:p>
          <a:endParaRPr lang="en-US"/>
        </a:p>
      </dgm:t>
    </dgm:pt>
    <dgm:pt modelId="{34C7FE1E-A9AE-4209-BCDE-5E8CB76EF0A4}" type="pres">
      <dgm:prSet presAssocID="{F92452B7-07F8-4861-B1C6-8B07ADBAB5BB}" presName="hierRoot2" presStyleCnt="0">
        <dgm:presLayoutVars>
          <dgm:hierBranch/>
        </dgm:presLayoutVars>
      </dgm:prSet>
      <dgm:spPr/>
    </dgm:pt>
    <dgm:pt modelId="{A8E74F9C-BE9D-4387-BFCD-14F3C723242E}" type="pres">
      <dgm:prSet presAssocID="{F92452B7-07F8-4861-B1C6-8B07ADBAB5BB}" presName="rootComposite" presStyleCnt="0"/>
      <dgm:spPr/>
    </dgm:pt>
    <dgm:pt modelId="{5C8148FF-8356-43D8-95EE-8A90521F76C2}" type="pres">
      <dgm:prSet presAssocID="{F92452B7-07F8-4861-B1C6-8B07ADBAB5BB}" presName="rootText" presStyleLbl="node2" presStyleIdx="0" presStyleCnt="4">
        <dgm:presLayoutVars>
          <dgm:chPref val="3"/>
        </dgm:presLayoutVars>
      </dgm:prSet>
      <dgm:spPr/>
      <dgm:t>
        <a:bodyPr/>
        <a:lstStyle/>
        <a:p>
          <a:endParaRPr lang="en-US"/>
        </a:p>
      </dgm:t>
    </dgm:pt>
    <dgm:pt modelId="{E04D8F55-C50D-40E4-B248-17FFFEFF9C4A}" type="pres">
      <dgm:prSet presAssocID="{F92452B7-07F8-4861-B1C6-8B07ADBAB5BB}" presName="rootConnector" presStyleLbl="node2" presStyleIdx="0" presStyleCnt="4"/>
      <dgm:spPr/>
      <dgm:t>
        <a:bodyPr/>
        <a:lstStyle/>
        <a:p>
          <a:endParaRPr lang="en-US"/>
        </a:p>
      </dgm:t>
    </dgm:pt>
    <dgm:pt modelId="{66AFB8BD-CA8B-4B58-89A0-891D6E80AEB1}" type="pres">
      <dgm:prSet presAssocID="{F92452B7-07F8-4861-B1C6-8B07ADBAB5BB}" presName="hierChild4" presStyleCnt="0"/>
      <dgm:spPr/>
    </dgm:pt>
    <dgm:pt modelId="{0B1D6C03-F22E-4B0C-A1C4-E844B91269DB}" type="pres">
      <dgm:prSet presAssocID="{45C09723-CC6C-48CB-8692-3054EEF846A9}" presName="Name35" presStyleLbl="parChTrans1D3" presStyleIdx="0" presStyleCnt="4"/>
      <dgm:spPr/>
      <dgm:t>
        <a:bodyPr/>
        <a:lstStyle/>
        <a:p>
          <a:endParaRPr lang="en-US"/>
        </a:p>
      </dgm:t>
    </dgm:pt>
    <dgm:pt modelId="{10BDDC5A-9E9A-4F79-98F9-15E26FB17486}" type="pres">
      <dgm:prSet presAssocID="{8787B410-9C60-4903-A775-4457AD6CBC75}" presName="hierRoot2" presStyleCnt="0">
        <dgm:presLayoutVars>
          <dgm:hierBranch val="r"/>
        </dgm:presLayoutVars>
      </dgm:prSet>
      <dgm:spPr/>
    </dgm:pt>
    <dgm:pt modelId="{4183DA69-21D9-40CD-9A51-4F1D50FA0093}" type="pres">
      <dgm:prSet presAssocID="{8787B410-9C60-4903-A775-4457AD6CBC75}" presName="rootComposite" presStyleCnt="0"/>
      <dgm:spPr/>
    </dgm:pt>
    <dgm:pt modelId="{5D034EBA-1BB9-498A-81D0-FB88914C6CA8}" type="pres">
      <dgm:prSet presAssocID="{8787B410-9C60-4903-A775-4457AD6CBC75}" presName="rootText" presStyleLbl="node3" presStyleIdx="0" presStyleCnt="4">
        <dgm:presLayoutVars>
          <dgm:chPref val="3"/>
        </dgm:presLayoutVars>
      </dgm:prSet>
      <dgm:spPr/>
      <dgm:t>
        <a:bodyPr/>
        <a:lstStyle/>
        <a:p>
          <a:endParaRPr lang="en-US"/>
        </a:p>
      </dgm:t>
    </dgm:pt>
    <dgm:pt modelId="{2B0BF716-D28D-41E5-835A-599257E77A8B}" type="pres">
      <dgm:prSet presAssocID="{8787B410-9C60-4903-A775-4457AD6CBC75}" presName="rootConnector" presStyleLbl="node3" presStyleIdx="0" presStyleCnt="4"/>
      <dgm:spPr/>
      <dgm:t>
        <a:bodyPr/>
        <a:lstStyle/>
        <a:p>
          <a:endParaRPr lang="en-US"/>
        </a:p>
      </dgm:t>
    </dgm:pt>
    <dgm:pt modelId="{978BEF63-C305-4099-8457-2751FEA2644F}" type="pres">
      <dgm:prSet presAssocID="{8787B410-9C60-4903-A775-4457AD6CBC75}" presName="hierChild4" presStyleCnt="0"/>
      <dgm:spPr/>
    </dgm:pt>
    <dgm:pt modelId="{A59387BB-62F0-4E05-89C8-3B744C1211A2}" type="pres">
      <dgm:prSet presAssocID="{8787B410-9C60-4903-A775-4457AD6CBC75}" presName="hierChild5" presStyleCnt="0"/>
      <dgm:spPr/>
    </dgm:pt>
    <dgm:pt modelId="{1CDB56A5-8D3F-4047-953D-206366425945}" type="pres">
      <dgm:prSet presAssocID="{F92452B7-07F8-4861-B1C6-8B07ADBAB5BB}" presName="hierChild5" presStyleCnt="0"/>
      <dgm:spPr/>
    </dgm:pt>
    <dgm:pt modelId="{E9A0B37B-1E37-4E32-B724-0D297EBFCA30}" type="pres">
      <dgm:prSet presAssocID="{57C241C7-4A14-4B92-BCF6-F776FCFBB10D}" presName="Name35" presStyleLbl="parChTrans1D2" presStyleIdx="1" presStyleCnt="4"/>
      <dgm:spPr/>
      <dgm:t>
        <a:bodyPr/>
        <a:lstStyle/>
        <a:p>
          <a:endParaRPr lang="en-US"/>
        </a:p>
      </dgm:t>
    </dgm:pt>
    <dgm:pt modelId="{89E2B663-C8E9-4A2C-AF80-AF72DDD3C5B5}" type="pres">
      <dgm:prSet presAssocID="{795409C1-E9D5-440A-9A83-E20289A2FC66}" presName="hierRoot2" presStyleCnt="0">
        <dgm:presLayoutVars>
          <dgm:hierBranch/>
        </dgm:presLayoutVars>
      </dgm:prSet>
      <dgm:spPr/>
    </dgm:pt>
    <dgm:pt modelId="{E2325D24-E426-4B23-9805-B32C3D26C3A6}" type="pres">
      <dgm:prSet presAssocID="{795409C1-E9D5-440A-9A83-E20289A2FC66}" presName="rootComposite" presStyleCnt="0"/>
      <dgm:spPr/>
    </dgm:pt>
    <dgm:pt modelId="{738D8F23-4A4A-41A6-9662-17C0371E75C7}" type="pres">
      <dgm:prSet presAssocID="{795409C1-E9D5-440A-9A83-E20289A2FC66}" presName="rootText" presStyleLbl="node2" presStyleIdx="1" presStyleCnt="4">
        <dgm:presLayoutVars>
          <dgm:chPref val="3"/>
        </dgm:presLayoutVars>
      </dgm:prSet>
      <dgm:spPr/>
      <dgm:t>
        <a:bodyPr/>
        <a:lstStyle/>
        <a:p>
          <a:endParaRPr lang="en-US"/>
        </a:p>
      </dgm:t>
    </dgm:pt>
    <dgm:pt modelId="{C26FE9E2-6146-4250-A50E-972F6629F089}" type="pres">
      <dgm:prSet presAssocID="{795409C1-E9D5-440A-9A83-E20289A2FC66}" presName="rootConnector" presStyleLbl="node2" presStyleIdx="1" presStyleCnt="4"/>
      <dgm:spPr/>
      <dgm:t>
        <a:bodyPr/>
        <a:lstStyle/>
        <a:p>
          <a:endParaRPr lang="en-US"/>
        </a:p>
      </dgm:t>
    </dgm:pt>
    <dgm:pt modelId="{CF3617E8-0FA9-447C-8AA0-735E0CF8EC47}" type="pres">
      <dgm:prSet presAssocID="{795409C1-E9D5-440A-9A83-E20289A2FC66}" presName="hierChild4" presStyleCnt="0"/>
      <dgm:spPr/>
    </dgm:pt>
    <dgm:pt modelId="{33F75195-2116-4E0D-99EE-61550E4482FC}" type="pres">
      <dgm:prSet presAssocID="{5258B6CA-BE9D-4690-A092-61FD93E15A4C}" presName="Name35" presStyleLbl="parChTrans1D3" presStyleIdx="1" presStyleCnt="4"/>
      <dgm:spPr/>
      <dgm:t>
        <a:bodyPr/>
        <a:lstStyle/>
        <a:p>
          <a:endParaRPr lang="en-US"/>
        </a:p>
      </dgm:t>
    </dgm:pt>
    <dgm:pt modelId="{DA66A45E-1820-4C3B-BC4A-55380E73F292}" type="pres">
      <dgm:prSet presAssocID="{3BED6AE3-9EEB-44B7-9460-9C49A9DC531C}" presName="hierRoot2" presStyleCnt="0">
        <dgm:presLayoutVars>
          <dgm:hierBranch val="r"/>
        </dgm:presLayoutVars>
      </dgm:prSet>
      <dgm:spPr/>
    </dgm:pt>
    <dgm:pt modelId="{C36515B6-2441-4486-BF0B-A74142E21E13}" type="pres">
      <dgm:prSet presAssocID="{3BED6AE3-9EEB-44B7-9460-9C49A9DC531C}" presName="rootComposite" presStyleCnt="0"/>
      <dgm:spPr/>
    </dgm:pt>
    <dgm:pt modelId="{54A3BBBC-9C19-4DF3-988D-E30797B727E3}" type="pres">
      <dgm:prSet presAssocID="{3BED6AE3-9EEB-44B7-9460-9C49A9DC531C}" presName="rootText" presStyleLbl="node3" presStyleIdx="1" presStyleCnt="4">
        <dgm:presLayoutVars>
          <dgm:chPref val="3"/>
        </dgm:presLayoutVars>
      </dgm:prSet>
      <dgm:spPr/>
      <dgm:t>
        <a:bodyPr/>
        <a:lstStyle/>
        <a:p>
          <a:endParaRPr lang="en-US"/>
        </a:p>
      </dgm:t>
    </dgm:pt>
    <dgm:pt modelId="{6D374BF8-C17B-4460-A733-4F21E4733DA4}" type="pres">
      <dgm:prSet presAssocID="{3BED6AE3-9EEB-44B7-9460-9C49A9DC531C}" presName="rootConnector" presStyleLbl="node3" presStyleIdx="1" presStyleCnt="4"/>
      <dgm:spPr/>
      <dgm:t>
        <a:bodyPr/>
        <a:lstStyle/>
        <a:p>
          <a:endParaRPr lang="en-US"/>
        </a:p>
      </dgm:t>
    </dgm:pt>
    <dgm:pt modelId="{377194F5-302E-4951-BD95-BB99253759B4}" type="pres">
      <dgm:prSet presAssocID="{3BED6AE3-9EEB-44B7-9460-9C49A9DC531C}" presName="hierChild4" presStyleCnt="0"/>
      <dgm:spPr/>
    </dgm:pt>
    <dgm:pt modelId="{AF0519BC-14C2-4B3B-AF6B-59720C7ED021}" type="pres">
      <dgm:prSet presAssocID="{3BED6AE3-9EEB-44B7-9460-9C49A9DC531C}" presName="hierChild5" presStyleCnt="0"/>
      <dgm:spPr/>
    </dgm:pt>
    <dgm:pt modelId="{97439003-62A8-4042-801F-7FA2E058C3E1}" type="pres">
      <dgm:prSet presAssocID="{795409C1-E9D5-440A-9A83-E20289A2FC66}" presName="hierChild5" presStyleCnt="0"/>
      <dgm:spPr/>
    </dgm:pt>
    <dgm:pt modelId="{4DBC18AA-1BBB-4367-BE32-2971D0A55B30}" type="pres">
      <dgm:prSet presAssocID="{1C98E17C-B469-40E9-B2F5-924BEE3041B1}" presName="Name35" presStyleLbl="parChTrans1D2" presStyleIdx="2" presStyleCnt="4"/>
      <dgm:spPr/>
      <dgm:t>
        <a:bodyPr/>
        <a:lstStyle/>
        <a:p>
          <a:endParaRPr lang="en-US"/>
        </a:p>
      </dgm:t>
    </dgm:pt>
    <dgm:pt modelId="{079FD1E9-4F55-4450-950C-B9122B301CB4}" type="pres">
      <dgm:prSet presAssocID="{A13604F3-4F1B-4AE3-89C9-851FA6C674CA}" presName="hierRoot2" presStyleCnt="0">
        <dgm:presLayoutVars>
          <dgm:hierBranch/>
        </dgm:presLayoutVars>
      </dgm:prSet>
      <dgm:spPr/>
    </dgm:pt>
    <dgm:pt modelId="{C85F5C8C-79BE-4B03-8A3F-2D61494D04A0}" type="pres">
      <dgm:prSet presAssocID="{A13604F3-4F1B-4AE3-89C9-851FA6C674CA}" presName="rootComposite" presStyleCnt="0"/>
      <dgm:spPr/>
    </dgm:pt>
    <dgm:pt modelId="{5B5C5E3B-91AA-4C38-B7E4-C53743D29A60}" type="pres">
      <dgm:prSet presAssocID="{A13604F3-4F1B-4AE3-89C9-851FA6C674CA}" presName="rootText" presStyleLbl="node2" presStyleIdx="2" presStyleCnt="4">
        <dgm:presLayoutVars>
          <dgm:chPref val="3"/>
        </dgm:presLayoutVars>
      </dgm:prSet>
      <dgm:spPr/>
      <dgm:t>
        <a:bodyPr/>
        <a:lstStyle/>
        <a:p>
          <a:endParaRPr lang="en-US"/>
        </a:p>
      </dgm:t>
    </dgm:pt>
    <dgm:pt modelId="{856175D2-5438-4462-9DCC-AAA7AABBCD2F}" type="pres">
      <dgm:prSet presAssocID="{A13604F3-4F1B-4AE3-89C9-851FA6C674CA}" presName="rootConnector" presStyleLbl="node2" presStyleIdx="2" presStyleCnt="4"/>
      <dgm:spPr/>
      <dgm:t>
        <a:bodyPr/>
        <a:lstStyle/>
        <a:p>
          <a:endParaRPr lang="en-US"/>
        </a:p>
      </dgm:t>
    </dgm:pt>
    <dgm:pt modelId="{7E6874CD-405A-43EC-8EAF-59A72FE12238}" type="pres">
      <dgm:prSet presAssocID="{A13604F3-4F1B-4AE3-89C9-851FA6C674CA}" presName="hierChild4" presStyleCnt="0"/>
      <dgm:spPr/>
    </dgm:pt>
    <dgm:pt modelId="{AFDBFBDC-A028-4E0C-A224-EDB7250E20A9}" type="pres">
      <dgm:prSet presAssocID="{A32E3E58-1D7D-4AD0-9A39-644E06CE9834}" presName="Name35" presStyleLbl="parChTrans1D3" presStyleIdx="2" presStyleCnt="4"/>
      <dgm:spPr/>
      <dgm:t>
        <a:bodyPr/>
        <a:lstStyle/>
        <a:p>
          <a:endParaRPr lang="en-US"/>
        </a:p>
      </dgm:t>
    </dgm:pt>
    <dgm:pt modelId="{72960F55-6A02-4ECE-98A5-DDC8D440FE9B}" type="pres">
      <dgm:prSet presAssocID="{F1ED76EF-F99E-4818-B79A-2960187502B5}" presName="hierRoot2" presStyleCnt="0">
        <dgm:presLayoutVars>
          <dgm:hierBranch val="r"/>
        </dgm:presLayoutVars>
      </dgm:prSet>
      <dgm:spPr/>
    </dgm:pt>
    <dgm:pt modelId="{EFE9A138-7809-43C3-91CF-655807A8929B}" type="pres">
      <dgm:prSet presAssocID="{F1ED76EF-F99E-4818-B79A-2960187502B5}" presName="rootComposite" presStyleCnt="0"/>
      <dgm:spPr/>
    </dgm:pt>
    <dgm:pt modelId="{12526100-2146-448A-8584-4174482713B3}" type="pres">
      <dgm:prSet presAssocID="{F1ED76EF-F99E-4818-B79A-2960187502B5}" presName="rootText" presStyleLbl="node3" presStyleIdx="2" presStyleCnt="4">
        <dgm:presLayoutVars>
          <dgm:chPref val="3"/>
        </dgm:presLayoutVars>
      </dgm:prSet>
      <dgm:spPr/>
      <dgm:t>
        <a:bodyPr/>
        <a:lstStyle/>
        <a:p>
          <a:endParaRPr lang="en-US"/>
        </a:p>
      </dgm:t>
    </dgm:pt>
    <dgm:pt modelId="{DBF7E505-B907-453C-8C90-D02C8129A030}" type="pres">
      <dgm:prSet presAssocID="{F1ED76EF-F99E-4818-B79A-2960187502B5}" presName="rootConnector" presStyleLbl="node3" presStyleIdx="2" presStyleCnt="4"/>
      <dgm:spPr/>
      <dgm:t>
        <a:bodyPr/>
        <a:lstStyle/>
        <a:p>
          <a:endParaRPr lang="en-US"/>
        </a:p>
      </dgm:t>
    </dgm:pt>
    <dgm:pt modelId="{6AAC2283-0D58-4F43-8CB8-3C685FB86D68}" type="pres">
      <dgm:prSet presAssocID="{F1ED76EF-F99E-4818-B79A-2960187502B5}" presName="hierChild4" presStyleCnt="0"/>
      <dgm:spPr/>
    </dgm:pt>
    <dgm:pt modelId="{2BF84714-B611-411D-A138-1DF17EF06C76}" type="pres">
      <dgm:prSet presAssocID="{F1ED76EF-F99E-4818-B79A-2960187502B5}" presName="hierChild5" presStyleCnt="0"/>
      <dgm:spPr/>
    </dgm:pt>
    <dgm:pt modelId="{0220E007-AFC8-40BE-BEB2-7612400D07A6}" type="pres">
      <dgm:prSet presAssocID="{A13604F3-4F1B-4AE3-89C9-851FA6C674CA}" presName="hierChild5" presStyleCnt="0"/>
      <dgm:spPr/>
    </dgm:pt>
    <dgm:pt modelId="{82898151-6F56-4454-8E95-C66C59DCBEBD}" type="pres">
      <dgm:prSet presAssocID="{53FE2CB4-DD70-4CD0-A6F1-CE8957BBFC69}" presName="Name35" presStyleLbl="parChTrans1D2" presStyleIdx="3" presStyleCnt="4"/>
      <dgm:spPr/>
      <dgm:t>
        <a:bodyPr/>
        <a:lstStyle/>
        <a:p>
          <a:endParaRPr lang="en-US"/>
        </a:p>
      </dgm:t>
    </dgm:pt>
    <dgm:pt modelId="{EABC57B8-BF4B-4695-80D0-F9889F9A1914}" type="pres">
      <dgm:prSet presAssocID="{E4924FD5-8ECC-4D77-B696-36729B1D4294}" presName="hierRoot2" presStyleCnt="0">
        <dgm:presLayoutVars>
          <dgm:hierBranch/>
        </dgm:presLayoutVars>
      </dgm:prSet>
      <dgm:spPr/>
    </dgm:pt>
    <dgm:pt modelId="{C346E337-08FC-41FF-BF29-5DBE737E0F7A}" type="pres">
      <dgm:prSet presAssocID="{E4924FD5-8ECC-4D77-B696-36729B1D4294}" presName="rootComposite" presStyleCnt="0"/>
      <dgm:spPr/>
    </dgm:pt>
    <dgm:pt modelId="{3A610997-13E8-413B-8C0A-BA01E7AD8EB4}" type="pres">
      <dgm:prSet presAssocID="{E4924FD5-8ECC-4D77-B696-36729B1D4294}" presName="rootText" presStyleLbl="node2" presStyleIdx="3" presStyleCnt="4">
        <dgm:presLayoutVars>
          <dgm:chPref val="3"/>
        </dgm:presLayoutVars>
      </dgm:prSet>
      <dgm:spPr/>
      <dgm:t>
        <a:bodyPr/>
        <a:lstStyle/>
        <a:p>
          <a:endParaRPr lang="en-US"/>
        </a:p>
      </dgm:t>
    </dgm:pt>
    <dgm:pt modelId="{F1574288-2727-418C-A263-37D46E887800}" type="pres">
      <dgm:prSet presAssocID="{E4924FD5-8ECC-4D77-B696-36729B1D4294}" presName="rootConnector" presStyleLbl="node2" presStyleIdx="3" presStyleCnt="4"/>
      <dgm:spPr/>
      <dgm:t>
        <a:bodyPr/>
        <a:lstStyle/>
        <a:p>
          <a:endParaRPr lang="en-US"/>
        </a:p>
      </dgm:t>
    </dgm:pt>
    <dgm:pt modelId="{34A6B268-0CC0-4DB9-A1A0-F423A859D002}" type="pres">
      <dgm:prSet presAssocID="{E4924FD5-8ECC-4D77-B696-36729B1D4294}" presName="hierChild4" presStyleCnt="0"/>
      <dgm:spPr/>
    </dgm:pt>
    <dgm:pt modelId="{BFF1990F-9EF0-4579-BAEA-6D7FE708F4CF}" type="pres">
      <dgm:prSet presAssocID="{6146FB60-9166-4CC5-8BA7-5FCA3B64B5FC}" presName="Name35" presStyleLbl="parChTrans1D3" presStyleIdx="3" presStyleCnt="4"/>
      <dgm:spPr/>
      <dgm:t>
        <a:bodyPr/>
        <a:lstStyle/>
        <a:p>
          <a:endParaRPr lang="en-US"/>
        </a:p>
      </dgm:t>
    </dgm:pt>
    <dgm:pt modelId="{CC690041-A91D-4AD4-BF0C-E9778C2B08A8}" type="pres">
      <dgm:prSet presAssocID="{A5F11E42-01FF-4C2C-8B9A-CDDB11F0FECF}" presName="hierRoot2" presStyleCnt="0">
        <dgm:presLayoutVars>
          <dgm:hierBranch val="r"/>
        </dgm:presLayoutVars>
      </dgm:prSet>
      <dgm:spPr/>
    </dgm:pt>
    <dgm:pt modelId="{FCB3BF6E-0E2A-4405-A6B5-82A973D6918E}" type="pres">
      <dgm:prSet presAssocID="{A5F11E42-01FF-4C2C-8B9A-CDDB11F0FECF}" presName="rootComposite" presStyleCnt="0"/>
      <dgm:spPr/>
    </dgm:pt>
    <dgm:pt modelId="{5DBE0A1B-727B-47F9-BF50-33906CFB2AB0}" type="pres">
      <dgm:prSet presAssocID="{A5F11E42-01FF-4C2C-8B9A-CDDB11F0FECF}" presName="rootText" presStyleLbl="node3" presStyleIdx="3" presStyleCnt="4">
        <dgm:presLayoutVars>
          <dgm:chPref val="3"/>
        </dgm:presLayoutVars>
      </dgm:prSet>
      <dgm:spPr/>
      <dgm:t>
        <a:bodyPr/>
        <a:lstStyle/>
        <a:p>
          <a:endParaRPr lang="en-US"/>
        </a:p>
      </dgm:t>
    </dgm:pt>
    <dgm:pt modelId="{4311124E-F0C5-49EE-AE02-6BFC7EEA4256}" type="pres">
      <dgm:prSet presAssocID="{A5F11E42-01FF-4C2C-8B9A-CDDB11F0FECF}" presName="rootConnector" presStyleLbl="node3" presStyleIdx="3" presStyleCnt="4"/>
      <dgm:spPr/>
      <dgm:t>
        <a:bodyPr/>
        <a:lstStyle/>
        <a:p>
          <a:endParaRPr lang="en-US"/>
        </a:p>
      </dgm:t>
    </dgm:pt>
    <dgm:pt modelId="{E7734772-EFDA-49E1-B4E6-27B853B49DF1}" type="pres">
      <dgm:prSet presAssocID="{A5F11E42-01FF-4C2C-8B9A-CDDB11F0FECF}" presName="hierChild4" presStyleCnt="0"/>
      <dgm:spPr/>
    </dgm:pt>
    <dgm:pt modelId="{A77F008A-568F-476C-8005-0E770608FB8E}" type="pres">
      <dgm:prSet presAssocID="{A5F11E42-01FF-4C2C-8B9A-CDDB11F0FECF}" presName="hierChild5" presStyleCnt="0"/>
      <dgm:spPr/>
    </dgm:pt>
    <dgm:pt modelId="{77F63203-9EE1-4C24-B79A-FCF7255E428F}" type="pres">
      <dgm:prSet presAssocID="{E4924FD5-8ECC-4D77-B696-36729B1D4294}" presName="hierChild5" presStyleCnt="0"/>
      <dgm:spPr/>
    </dgm:pt>
    <dgm:pt modelId="{6DA51EE6-78C0-4A40-A351-09E11610D56A}" type="pres">
      <dgm:prSet presAssocID="{A030989C-CB96-4284-9A30-A4CD06071A70}" presName="hierChild3" presStyleCnt="0"/>
      <dgm:spPr/>
    </dgm:pt>
  </dgm:ptLst>
  <dgm:cxnLst>
    <dgm:cxn modelId="{8D85D9D3-7250-4505-8F50-F093CDA0E138}" srcId="{795409C1-E9D5-440A-9A83-E20289A2FC66}" destId="{3BED6AE3-9EEB-44B7-9460-9C49A9DC531C}" srcOrd="0" destOrd="0" parTransId="{5258B6CA-BE9D-4690-A092-61FD93E15A4C}" sibTransId="{26C6D03B-CA68-44F7-86A2-CA48D82EEB53}"/>
    <dgm:cxn modelId="{DAD39EF5-C5FF-4E0D-938F-F443EEF47BEF}" type="presOf" srcId="{8787B410-9C60-4903-A775-4457AD6CBC75}" destId="{5D034EBA-1BB9-498A-81D0-FB88914C6CA8}" srcOrd="0" destOrd="0" presId="urn:microsoft.com/office/officeart/2005/8/layout/orgChart1"/>
    <dgm:cxn modelId="{476BB603-2FC3-429D-A84D-0F87D031285C}" type="presOf" srcId="{3BED6AE3-9EEB-44B7-9460-9C49A9DC531C}" destId="{54A3BBBC-9C19-4DF3-988D-E30797B727E3}" srcOrd="0" destOrd="0" presId="urn:microsoft.com/office/officeart/2005/8/layout/orgChart1"/>
    <dgm:cxn modelId="{26ABF9A7-3A27-4FCB-A10C-6E544BB1BBB9}" type="presOf" srcId="{E4924FD5-8ECC-4D77-B696-36729B1D4294}" destId="{3A610997-13E8-413B-8C0A-BA01E7AD8EB4}" srcOrd="0" destOrd="0" presId="urn:microsoft.com/office/officeart/2005/8/layout/orgChart1"/>
    <dgm:cxn modelId="{542A89A9-767B-42FB-8CCB-D5411EF9B890}" srcId="{A030989C-CB96-4284-9A30-A4CD06071A70}" destId="{E4924FD5-8ECC-4D77-B696-36729B1D4294}" srcOrd="3" destOrd="0" parTransId="{53FE2CB4-DD70-4CD0-A6F1-CE8957BBFC69}" sibTransId="{D0552925-815E-4D0F-B6AB-65F743AAC680}"/>
    <dgm:cxn modelId="{506BB016-6B3D-4DA6-9C40-AAF6940AA1F9}" type="presOf" srcId="{8787B410-9C60-4903-A775-4457AD6CBC75}" destId="{2B0BF716-D28D-41E5-835A-599257E77A8B}" srcOrd="1" destOrd="0" presId="urn:microsoft.com/office/officeart/2005/8/layout/orgChart1"/>
    <dgm:cxn modelId="{AA572E41-8B91-4CB9-8B77-7B24082716AF}" srcId="{A030989C-CB96-4284-9A30-A4CD06071A70}" destId="{795409C1-E9D5-440A-9A83-E20289A2FC66}" srcOrd="1" destOrd="0" parTransId="{57C241C7-4A14-4B92-BCF6-F776FCFBB10D}" sibTransId="{57F24225-E938-44E9-A77E-D9638B8BCD12}"/>
    <dgm:cxn modelId="{B0A724A3-E439-4984-873C-B8A4EA96E24B}" type="presOf" srcId="{5258B6CA-BE9D-4690-A092-61FD93E15A4C}" destId="{33F75195-2116-4E0D-99EE-61550E4482FC}" srcOrd="0" destOrd="0" presId="urn:microsoft.com/office/officeart/2005/8/layout/orgChart1"/>
    <dgm:cxn modelId="{7EB9D33C-8AB5-4EF3-8F3A-528559230B49}" type="presOf" srcId="{A030989C-CB96-4284-9A30-A4CD06071A70}" destId="{D99A786C-2940-4A75-9C09-D8570F00CC95}" srcOrd="1" destOrd="0" presId="urn:microsoft.com/office/officeart/2005/8/layout/orgChart1"/>
    <dgm:cxn modelId="{0B32B068-D348-44BD-B88E-CB5C62F70415}" type="presOf" srcId="{53FE2CB4-DD70-4CD0-A6F1-CE8957BBFC69}" destId="{82898151-6F56-4454-8E95-C66C59DCBEBD}" srcOrd="0" destOrd="0" presId="urn:microsoft.com/office/officeart/2005/8/layout/orgChart1"/>
    <dgm:cxn modelId="{76BC1462-35D0-4F1C-B5EC-8E9FCC4622DA}" type="presOf" srcId="{E4C05270-2FA3-4BFA-AA27-3DF1D4E3896B}" destId="{72B3B53C-94B0-49F4-8257-7068E9C1152D}" srcOrd="0" destOrd="0" presId="urn:microsoft.com/office/officeart/2005/8/layout/orgChart1"/>
    <dgm:cxn modelId="{713865A4-5A54-4A1F-AEEF-58A6E5DFA8C9}" type="presOf" srcId="{F92452B7-07F8-4861-B1C6-8B07ADBAB5BB}" destId="{E04D8F55-C50D-40E4-B248-17FFFEFF9C4A}" srcOrd="1" destOrd="0" presId="urn:microsoft.com/office/officeart/2005/8/layout/orgChart1"/>
    <dgm:cxn modelId="{7DB1261C-DEB3-46E5-868F-ECBFDA89485D}" type="presOf" srcId="{57C241C7-4A14-4B92-BCF6-F776FCFBB10D}" destId="{E9A0B37B-1E37-4E32-B724-0D297EBFCA30}" srcOrd="0" destOrd="0" presId="urn:microsoft.com/office/officeart/2005/8/layout/orgChart1"/>
    <dgm:cxn modelId="{7395E420-AD9E-4FA6-B88F-DA5E1E6208F0}" type="presOf" srcId="{A13604F3-4F1B-4AE3-89C9-851FA6C674CA}" destId="{856175D2-5438-4462-9DCC-AAA7AABBCD2F}" srcOrd="1" destOrd="0" presId="urn:microsoft.com/office/officeart/2005/8/layout/orgChart1"/>
    <dgm:cxn modelId="{BC8F7344-07AD-4E74-9864-AF43C555F52C}" type="presOf" srcId="{A13604F3-4F1B-4AE3-89C9-851FA6C674CA}" destId="{5B5C5E3B-91AA-4C38-B7E4-C53743D29A60}" srcOrd="0" destOrd="0" presId="urn:microsoft.com/office/officeart/2005/8/layout/orgChart1"/>
    <dgm:cxn modelId="{9B41D9C3-2D07-460C-89C2-7A5172BFED6E}" type="presOf" srcId="{F1ED76EF-F99E-4818-B79A-2960187502B5}" destId="{12526100-2146-448A-8584-4174482713B3}" srcOrd="0" destOrd="0" presId="urn:microsoft.com/office/officeart/2005/8/layout/orgChart1"/>
    <dgm:cxn modelId="{BD50838B-A0F8-423C-9E80-709225D24175}" type="presOf" srcId="{6146FB60-9166-4CC5-8BA7-5FCA3B64B5FC}" destId="{BFF1990F-9EF0-4579-BAEA-6D7FE708F4CF}" srcOrd="0" destOrd="0" presId="urn:microsoft.com/office/officeart/2005/8/layout/orgChart1"/>
    <dgm:cxn modelId="{2274F7F0-E9BD-4DDC-8682-F5B27CED9FC4}" srcId="{E4924FD5-8ECC-4D77-B696-36729B1D4294}" destId="{A5F11E42-01FF-4C2C-8B9A-CDDB11F0FECF}" srcOrd="0" destOrd="0" parTransId="{6146FB60-9166-4CC5-8BA7-5FCA3B64B5FC}" sibTransId="{9F3F16AE-5761-4F8F-AB41-9A88A2B39FFF}"/>
    <dgm:cxn modelId="{BF276EAB-D77C-440F-805D-E1E7F6C12A08}" type="presOf" srcId="{1C98E17C-B469-40E9-B2F5-924BEE3041B1}" destId="{4DBC18AA-1BBB-4367-BE32-2971D0A55B30}" srcOrd="0" destOrd="0" presId="urn:microsoft.com/office/officeart/2005/8/layout/orgChart1"/>
    <dgm:cxn modelId="{921BF45B-C3E8-451C-A9D6-0CC60A7A752F}" type="presOf" srcId="{A5F11E42-01FF-4C2C-8B9A-CDDB11F0FECF}" destId="{4311124E-F0C5-49EE-AE02-6BFC7EEA4256}" srcOrd="1" destOrd="0" presId="urn:microsoft.com/office/officeart/2005/8/layout/orgChart1"/>
    <dgm:cxn modelId="{9ED2D35B-7E4F-44CF-87E0-34C0C5076629}" type="presOf" srcId="{3BED6AE3-9EEB-44B7-9460-9C49A9DC531C}" destId="{6D374BF8-C17B-4460-A733-4F21E4733DA4}" srcOrd="1" destOrd="0" presId="urn:microsoft.com/office/officeart/2005/8/layout/orgChart1"/>
    <dgm:cxn modelId="{A6707B19-1D4F-4354-A34B-9B7656E12D38}" srcId="{F92452B7-07F8-4861-B1C6-8B07ADBAB5BB}" destId="{8787B410-9C60-4903-A775-4457AD6CBC75}" srcOrd="0" destOrd="0" parTransId="{45C09723-CC6C-48CB-8692-3054EEF846A9}" sibTransId="{76C302F6-509D-464F-89CC-9DA9315F580E}"/>
    <dgm:cxn modelId="{DF4553D9-B89C-4526-B322-64097A723B14}" type="presOf" srcId="{A030989C-CB96-4284-9A30-A4CD06071A70}" destId="{12CD48AC-1852-4C93-B9DF-6091DA9919F9}" srcOrd="0" destOrd="0" presId="urn:microsoft.com/office/officeart/2005/8/layout/orgChart1"/>
    <dgm:cxn modelId="{E1D33E4C-D2EA-4A06-A4F5-AA5A3CAE98DB}" type="presOf" srcId="{F1ED76EF-F99E-4818-B79A-2960187502B5}" destId="{DBF7E505-B907-453C-8C90-D02C8129A030}" srcOrd="1" destOrd="0" presId="urn:microsoft.com/office/officeart/2005/8/layout/orgChart1"/>
    <dgm:cxn modelId="{1CB16EAD-D429-49ED-85A6-898820B4F451}" type="presOf" srcId="{A32E3E58-1D7D-4AD0-9A39-644E06CE9834}" destId="{AFDBFBDC-A028-4E0C-A224-EDB7250E20A9}" srcOrd="0" destOrd="0" presId="urn:microsoft.com/office/officeart/2005/8/layout/orgChart1"/>
    <dgm:cxn modelId="{C6D1E544-4191-4839-AAFD-EA1F0F664B5A}" srcId="{A030989C-CB96-4284-9A30-A4CD06071A70}" destId="{A13604F3-4F1B-4AE3-89C9-851FA6C674CA}" srcOrd="2" destOrd="0" parTransId="{1C98E17C-B469-40E9-B2F5-924BEE3041B1}" sibTransId="{95DEB348-9852-40E8-8D12-4463B8C6500D}"/>
    <dgm:cxn modelId="{787610F8-EFBD-4F00-947D-5D7F1C045659}" type="presOf" srcId="{A5F11E42-01FF-4C2C-8B9A-CDDB11F0FECF}" destId="{5DBE0A1B-727B-47F9-BF50-33906CFB2AB0}" srcOrd="0" destOrd="0" presId="urn:microsoft.com/office/officeart/2005/8/layout/orgChart1"/>
    <dgm:cxn modelId="{89A533B9-C009-46BC-8165-6FD881068BB4}" type="presOf" srcId="{795409C1-E9D5-440A-9A83-E20289A2FC66}" destId="{C26FE9E2-6146-4250-A50E-972F6629F089}" srcOrd="1" destOrd="0" presId="urn:microsoft.com/office/officeart/2005/8/layout/orgChart1"/>
    <dgm:cxn modelId="{AB89A68A-1503-4AD1-9342-ACE40CFBE373}" srcId="{E2C155F1-7DD2-4D34-BE28-C4351D157CC4}" destId="{A030989C-CB96-4284-9A30-A4CD06071A70}" srcOrd="0" destOrd="0" parTransId="{140BEDF5-2E9F-413B-8C8F-FF55712DA95E}" sibTransId="{35022CDA-44FD-439D-AFDF-E1C9CDFAD2AC}"/>
    <dgm:cxn modelId="{4D6C2B78-B68E-4EC6-BE7C-E2BFFE18917D}" srcId="{A030989C-CB96-4284-9A30-A4CD06071A70}" destId="{F92452B7-07F8-4861-B1C6-8B07ADBAB5BB}" srcOrd="0" destOrd="0" parTransId="{E4C05270-2FA3-4BFA-AA27-3DF1D4E3896B}" sibTransId="{40CBDB30-17FB-4A9C-9F27-CD5A78B6F402}"/>
    <dgm:cxn modelId="{9FD124B5-AAAC-41DA-B9A3-05340ABEBA23}" type="presOf" srcId="{795409C1-E9D5-440A-9A83-E20289A2FC66}" destId="{738D8F23-4A4A-41A6-9662-17C0371E75C7}" srcOrd="0" destOrd="0" presId="urn:microsoft.com/office/officeart/2005/8/layout/orgChart1"/>
    <dgm:cxn modelId="{3711724A-F499-4066-ACAD-641E18396E46}" type="presOf" srcId="{E2C155F1-7DD2-4D34-BE28-C4351D157CC4}" destId="{8175AA80-C696-4A31-8C44-276E0AC0A6D9}" srcOrd="0" destOrd="0" presId="urn:microsoft.com/office/officeart/2005/8/layout/orgChart1"/>
    <dgm:cxn modelId="{71AD431C-E849-48A7-95C8-6B7B70889074}" type="presOf" srcId="{F92452B7-07F8-4861-B1C6-8B07ADBAB5BB}" destId="{5C8148FF-8356-43D8-95EE-8A90521F76C2}" srcOrd="0" destOrd="0" presId="urn:microsoft.com/office/officeart/2005/8/layout/orgChart1"/>
    <dgm:cxn modelId="{41C35DF4-F475-4B99-9955-10A64CEE25B1}" type="presOf" srcId="{E4924FD5-8ECC-4D77-B696-36729B1D4294}" destId="{F1574288-2727-418C-A263-37D46E887800}" srcOrd="1" destOrd="0" presId="urn:microsoft.com/office/officeart/2005/8/layout/orgChart1"/>
    <dgm:cxn modelId="{0CB81698-AEB1-4C13-A77C-84E754A69EFF}" srcId="{A13604F3-4F1B-4AE3-89C9-851FA6C674CA}" destId="{F1ED76EF-F99E-4818-B79A-2960187502B5}" srcOrd="0" destOrd="0" parTransId="{A32E3E58-1D7D-4AD0-9A39-644E06CE9834}" sibTransId="{EF4CE7A7-643F-44D7-8F8E-AEB2140F614B}"/>
    <dgm:cxn modelId="{2B4B7BB8-CF08-4FE4-92F4-769049C44E69}" type="presOf" srcId="{45C09723-CC6C-48CB-8692-3054EEF846A9}" destId="{0B1D6C03-F22E-4B0C-A1C4-E844B91269DB}" srcOrd="0" destOrd="0" presId="urn:microsoft.com/office/officeart/2005/8/layout/orgChart1"/>
    <dgm:cxn modelId="{E8740BDD-AAC9-4C26-B4B8-A3049BE4540E}" type="presParOf" srcId="{8175AA80-C696-4A31-8C44-276E0AC0A6D9}" destId="{5B7FDB9A-33F8-4FBD-93C2-47511F414AE7}" srcOrd="0" destOrd="0" presId="urn:microsoft.com/office/officeart/2005/8/layout/orgChart1"/>
    <dgm:cxn modelId="{7C46097D-1EC2-4883-A7B4-35432A008A1F}" type="presParOf" srcId="{5B7FDB9A-33F8-4FBD-93C2-47511F414AE7}" destId="{AE57B1DB-F31B-46EE-8FEA-2E04B9AC96B2}" srcOrd="0" destOrd="0" presId="urn:microsoft.com/office/officeart/2005/8/layout/orgChart1"/>
    <dgm:cxn modelId="{BF3C35B2-EF25-4E73-8FE9-55D35B1A4CF2}" type="presParOf" srcId="{AE57B1DB-F31B-46EE-8FEA-2E04B9AC96B2}" destId="{12CD48AC-1852-4C93-B9DF-6091DA9919F9}" srcOrd="0" destOrd="0" presId="urn:microsoft.com/office/officeart/2005/8/layout/orgChart1"/>
    <dgm:cxn modelId="{67FA2585-61CD-415F-B21B-9389984E00EB}" type="presParOf" srcId="{AE57B1DB-F31B-46EE-8FEA-2E04B9AC96B2}" destId="{D99A786C-2940-4A75-9C09-D8570F00CC95}" srcOrd="1" destOrd="0" presId="urn:microsoft.com/office/officeart/2005/8/layout/orgChart1"/>
    <dgm:cxn modelId="{0061A19D-1B31-4140-B01B-8CA6AF61D697}" type="presParOf" srcId="{5B7FDB9A-33F8-4FBD-93C2-47511F414AE7}" destId="{86DFEE76-AB82-46F9-BB03-2CF8460D2D1D}" srcOrd="1" destOrd="0" presId="urn:microsoft.com/office/officeart/2005/8/layout/orgChart1"/>
    <dgm:cxn modelId="{D8294044-576E-46E4-8EB7-44471E9FD18B}" type="presParOf" srcId="{86DFEE76-AB82-46F9-BB03-2CF8460D2D1D}" destId="{72B3B53C-94B0-49F4-8257-7068E9C1152D}" srcOrd="0" destOrd="0" presId="urn:microsoft.com/office/officeart/2005/8/layout/orgChart1"/>
    <dgm:cxn modelId="{57F8AFA8-27CF-4707-98B6-9E14F91E9F14}" type="presParOf" srcId="{86DFEE76-AB82-46F9-BB03-2CF8460D2D1D}" destId="{34C7FE1E-A9AE-4209-BCDE-5E8CB76EF0A4}" srcOrd="1" destOrd="0" presId="urn:microsoft.com/office/officeart/2005/8/layout/orgChart1"/>
    <dgm:cxn modelId="{51FB2028-5BAC-46A6-B3D7-A79F3716EC87}" type="presParOf" srcId="{34C7FE1E-A9AE-4209-BCDE-5E8CB76EF0A4}" destId="{A8E74F9C-BE9D-4387-BFCD-14F3C723242E}" srcOrd="0" destOrd="0" presId="urn:microsoft.com/office/officeart/2005/8/layout/orgChart1"/>
    <dgm:cxn modelId="{9A10938F-6030-46DB-B440-E2B3937057E5}" type="presParOf" srcId="{A8E74F9C-BE9D-4387-BFCD-14F3C723242E}" destId="{5C8148FF-8356-43D8-95EE-8A90521F76C2}" srcOrd="0" destOrd="0" presId="urn:microsoft.com/office/officeart/2005/8/layout/orgChart1"/>
    <dgm:cxn modelId="{E4BD5540-6621-4703-9148-46D7D988A0E4}" type="presParOf" srcId="{A8E74F9C-BE9D-4387-BFCD-14F3C723242E}" destId="{E04D8F55-C50D-40E4-B248-17FFFEFF9C4A}" srcOrd="1" destOrd="0" presId="urn:microsoft.com/office/officeart/2005/8/layout/orgChart1"/>
    <dgm:cxn modelId="{795B80CA-1B56-4383-823B-C37E70EFC6A6}" type="presParOf" srcId="{34C7FE1E-A9AE-4209-BCDE-5E8CB76EF0A4}" destId="{66AFB8BD-CA8B-4B58-89A0-891D6E80AEB1}" srcOrd="1" destOrd="0" presId="urn:microsoft.com/office/officeart/2005/8/layout/orgChart1"/>
    <dgm:cxn modelId="{48FC281D-73A1-4A95-8814-990857277F94}" type="presParOf" srcId="{66AFB8BD-CA8B-4B58-89A0-891D6E80AEB1}" destId="{0B1D6C03-F22E-4B0C-A1C4-E844B91269DB}" srcOrd="0" destOrd="0" presId="urn:microsoft.com/office/officeart/2005/8/layout/orgChart1"/>
    <dgm:cxn modelId="{D62FA54A-AE28-42C8-B77E-6F3800A87681}" type="presParOf" srcId="{66AFB8BD-CA8B-4B58-89A0-891D6E80AEB1}" destId="{10BDDC5A-9E9A-4F79-98F9-15E26FB17486}" srcOrd="1" destOrd="0" presId="urn:microsoft.com/office/officeart/2005/8/layout/orgChart1"/>
    <dgm:cxn modelId="{1C1F5794-DD6E-4000-BEF0-719858D3B598}" type="presParOf" srcId="{10BDDC5A-9E9A-4F79-98F9-15E26FB17486}" destId="{4183DA69-21D9-40CD-9A51-4F1D50FA0093}" srcOrd="0" destOrd="0" presId="urn:microsoft.com/office/officeart/2005/8/layout/orgChart1"/>
    <dgm:cxn modelId="{21E5BFB1-EB64-4C46-B361-0D5407AED75E}" type="presParOf" srcId="{4183DA69-21D9-40CD-9A51-4F1D50FA0093}" destId="{5D034EBA-1BB9-498A-81D0-FB88914C6CA8}" srcOrd="0" destOrd="0" presId="urn:microsoft.com/office/officeart/2005/8/layout/orgChart1"/>
    <dgm:cxn modelId="{A348F0AA-F847-4BA1-A2E8-76E119A6EA4F}" type="presParOf" srcId="{4183DA69-21D9-40CD-9A51-4F1D50FA0093}" destId="{2B0BF716-D28D-41E5-835A-599257E77A8B}" srcOrd="1" destOrd="0" presId="urn:microsoft.com/office/officeart/2005/8/layout/orgChart1"/>
    <dgm:cxn modelId="{00C8A10E-2025-44C4-B2A1-EE9C6317FEFB}" type="presParOf" srcId="{10BDDC5A-9E9A-4F79-98F9-15E26FB17486}" destId="{978BEF63-C305-4099-8457-2751FEA2644F}" srcOrd="1" destOrd="0" presId="urn:microsoft.com/office/officeart/2005/8/layout/orgChart1"/>
    <dgm:cxn modelId="{F9C34E0E-1497-405E-A6A2-8FEDE22D3D7A}" type="presParOf" srcId="{10BDDC5A-9E9A-4F79-98F9-15E26FB17486}" destId="{A59387BB-62F0-4E05-89C8-3B744C1211A2}" srcOrd="2" destOrd="0" presId="urn:microsoft.com/office/officeart/2005/8/layout/orgChart1"/>
    <dgm:cxn modelId="{31940CBD-7415-48C0-B611-8942460335BF}" type="presParOf" srcId="{34C7FE1E-A9AE-4209-BCDE-5E8CB76EF0A4}" destId="{1CDB56A5-8D3F-4047-953D-206366425945}" srcOrd="2" destOrd="0" presId="urn:microsoft.com/office/officeart/2005/8/layout/orgChart1"/>
    <dgm:cxn modelId="{EF117F19-6314-4AF5-929F-4F0A608D49A9}" type="presParOf" srcId="{86DFEE76-AB82-46F9-BB03-2CF8460D2D1D}" destId="{E9A0B37B-1E37-4E32-B724-0D297EBFCA30}" srcOrd="2" destOrd="0" presId="urn:microsoft.com/office/officeart/2005/8/layout/orgChart1"/>
    <dgm:cxn modelId="{A10653E5-BD9B-4BEA-986C-F9F2B817EDC9}" type="presParOf" srcId="{86DFEE76-AB82-46F9-BB03-2CF8460D2D1D}" destId="{89E2B663-C8E9-4A2C-AF80-AF72DDD3C5B5}" srcOrd="3" destOrd="0" presId="urn:microsoft.com/office/officeart/2005/8/layout/orgChart1"/>
    <dgm:cxn modelId="{19111EA8-6F09-47ED-8859-2E0A21A807DF}" type="presParOf" srcId="{89E2B663-C8E9-4A2C-AF80-AF72DDD3C5B5}" destId="{E2325D24-E426-4B23-9805-B32C3D26C3A6}" srcOrd="0" destOrd="0" presId="urn:microsoft.com/office/officeart/2005/8/layout/orgChart1"/>
    <dgm:cxn modelId="{D9814355-6C44-4097-9E84-BD81CC0A1E25}" type="presParOf" srcId="{E2325D24-E426-4B23-9805-B32C3D26C3A6}" destId="{738D8F23-4A4A-41A6-9662-17C0371E75C7}" srcOrd="0" destOrd="0" presId="urn:microsoft.com/office/officeart/2005/8/layout/orgChart1"/>
    <dgm:cxn modelId="{58300051-1415-429A-8CA3-116EE0E53CE6}" type="presParOf" srcId="{E2325D24-E426-4B23-9805-B32C3D26C3A6}" destId="{C26FE9E2-6146-4250-A50E-972F6629F089}" srcOrd="1" destOrd="0" presId="urn:microsoft.com/office/officeart/2005/8/layout/orgChart1"/>
    <dgm:cxn modelId="{E877F479-8F89-4E0C-A903-C18BE39ED281}" type="presParOf" srcId="{89E2B663-C8E9-4A2C-AF80-AF72DDD3C5B5}" destId="{CF3617E8-0FA9-447C-8AA0-735E0CF8EC47}" srcOrd="1" destOrd="0" presId="urn:microsoft.com/office/officeart/2005/8/layout/orgChart1"/>
    <dgm:cxn modelId="{FD580CB4-A9EE-45C2-B862-E7F6C7E0DFDE}" type="presParOf" srcId="{CF3617E8-0FA9-447C-8AA0-735E0CF8EC47}" destId="{33F75195-2116-4E0D-99EE-61550E4482FC}" srcOrd="0" destOrd="0" presId="urn:microsoft.com/office/officeart/2005/8/layout/orgChart1"/>
    <dgm:cxn modelId="{B72C1538-DCF0-4A36-82AD-32AF6808A204}" type="presParOf" srcId="{CF3617E8-0FA9-447C-8AA0-735E0CF8EC47}" destId="{DA66A45E-1820-4C3B-BC4A-55380E73F292}" srcOrd="1" destOrd="0" presId="urn:microsoft.com/office/officeart/2005/8/layout/orgChart1"/>
    <dgm:cxn modelId="{EE0B22D3-712B-4A45-8149-037E126E8F43}" type="presParOf" srcId="{DA66A45E-1820-4C3B-BC4A-55380E73F292}" destId="{C36515B6-2441-4486-BF0B-A74142E21E13}" srcOrd="0" destOrd="0" presId="urn:microsoft.com/office/officeart/2005/8/layout/orgChart1"/>
    <dgm:cxn modelId="{E3DD9F79-E3D1-4A0E-8B95-827D1973BE9C}" type="presParOf" srcId="{C36515B6-2441-4486-BF0B-A74142E21E13}" destId="{54A3BBBC-9C19-4DF3-988D-E30797B727E3}" srcOrd="0" destOrd="0" presId="urn:microsoft.com/office/officeart/2005/8/layout/orgChart1"/>
    <dgm:cxn modelId="{77EB6348-55EF-4B8E-978E-472E54AFFED4}" type="presParOf" srcId="{C36515B6-2441-4486-BF0B-A74142E21E13}" destId="{6D374BF8-C17B-4460-A733-4F21E4733DA4}" srcOrd="1" destOrd="0" presId="urn:microsoft.com/office/officeart/2005/8/layout/orgChart1"/>
    <dgm:cxn modelId="{88707118-3B72-4D63-BFD5-2A82453BA688}" type="presParOf" srcId="{DA66A45E-1820-4C3B-BC4A-55380E73F292}" destId="{377194F5-302E-4951-BD95-BB99253759B4}" srcOrd="1" destOrd="0" presId="urn:microsoft.com/office/officeart/2005/8/layout/orgChart1"/>
    <dgm:cxn modelId="{A97A6B7D-32AC-4FB3-8DC2-1090A0DBE083}" type="presParOf" srcId="{DA66A45E-1820-4C3B-BC4A-55380E73F292}" destId="{AF0519BC-14C2-4B3B-AF6B-59720C7ED021}" srcOrd="2" destOrd="0" presId="urn:microsoft.com/office/officeart/2005/8/layout/orgChart1"/>
    <dgm:cxn modelId="{267E046F-D9E3-4281-B1DE-6CD69A20270E}" type="presParOf" srcId="{89E2B663-C8E9-4A2C-AF80-AF72DDD3C5B5}" destId="{97439003-62A8-4042-801F-7FA2E058C3E1}" srcOrd="2" destOrd="0" presId="urn:microsoft.com/office/officeart/2005/8/layout/orgChart1"/>
    <dgm:cxn modelId="{278774EC-3E77-454B-8D5E-68D601C98E7A}" type="presParOf" srcId="{86DFEE76-AB82-46F9-BB03-2CF8460D2D1D}" destId="{4DBC18AA-1BBB-4367-BE32-2971D0A55B30}" srcOrd="4" destOrd="0" presId="urn:microsoft.com/office/officeart/2005/8/layout/orgChart1"/>
    <dgm:cxn modelId="{283B10D1-D073-41F4-9AD9-DE89B9111B86}" type="presParOf" srcId="{86DFEE76-AB82-46F9-BB03-2CF8460D2D1D}" destId="{079FD1E9-4F55-4450-950C-B9122B301CB4}" srcOrd="5" destOrd="0" presId="urn:microsoft.com/office/officeart/2005/8/layout/orgChart1"/>
    <dgm:cxn modelId="{1D115826-B4D4-4936-80DE-A5E8D352E6FE}" type="presParOf" srcId="{079FD1E9-4F55-4450-950C-B9122B301CB4}" destId="{C85F5C8C-79BE-4B03-8A3F-2D61494D04A0}" srcOrd="0" destOrd="0" presId="urn:microsoft.com/office/officeart/2005/8/layout/orgChart1"/>
    <dgm:cxn modelId="{2555499A-7B24-4E4E-9AB6-E5027F2744F6}" type="presParOf" srcId="{C85F5C8C-79BE-4B03-8A3F-2D61494D04A0}" destId="{5B5C5E3B-91AA-4C38-B7E4-C53743D29A60}" srcOrd="0" destOrd="0" presId="urn:microsoft.com/office/officeart/2005/8/layout/orgChart1"/>
    <dgm:cxn modelId="{09A627BD-2DA1-4534-AB44-5717210C433E}" type="presParOf" srcId="{C85F5C8C-79BE-4B03-8A3F-2D61494D04A0}" destId="{856175D2-5438-4462-9DCC-AAA7AABBCD2F}" srcOrd="1" destOrd="0" presId="urn:microsoft.com/office/officeart/2005/8/layout/orgChart1"/>
    <dgm:cxn modelId="{6C254AE7-E07A-49A4-86F4-80C30F2AB09C}" type="presParOf" srcId="{079FD1E9-4F55-4450-950C-B9122B301CB4}" destId="{7E6874CD-405A-43EC-8EAF-59A72FE12238}" srcOrd="1" destOrd="0" presId="urn:microsoft.com/office/officeart/2005/8/layout/orgChart1"/>
    <dgm:cxn modelId="{5F5A0B73-2432-46C1-8C25-6FA6FD153B15}" type="presParOf" srcId="{7E6874CD-405A-43EC-8EAF-59A72FE12238}" destId="{AFDBFBDC-A028-4E0C-A224-EDB7250E20A9}" srcOrd="0" destOrd="0" presId="urn:microsoft.com/office/officeart/2005/8/layout/orgChart1"/>
    <dgm:cxn modelId="{423C862A-D57B-4B8C-B4CB-DD10F46881CF}" type="presParOf" srcId="{7E6874CD-405A-43EC-8EAF-59A72FE12238}" destId="{72960F55-6A02-4ECE-98A5-DDC8D440FE9B}" srcOrd="1" destOrd="0" presId="urn:microsoft.com/office/officeart/2005/8/layout/orgChart1"/>
    <dgm:cxn modelId="{4503161A-D3E3-4EAE-8DD5-9F8BD40DF7BC}" type="presParOf" srcId="{72960F55-6A02-4ECE-98A5-DDC8D440FE9B}" destId="{EFE9A138-7809-43C3-91CF-655807A8929B}" srcOrd="0" destOrd="0" presId="urn:microsoft.com/office/officeart/2005/8/layout/orgChart1"/>
    <dgm:cxn modelId="{6584E118-05B2-4012-90EA-89D262BD7DF6}" type="presParOf" srcId="{EFE9A138-7809-43C3-91CF-655807A8929B}" destId="{12526100-2146-448A-8584-4174482713B3}" srcOrd="0" destOrd="0" presId="urn:microsoft.com/office/officeart/2005/8/layout/orgChart1"/>
    <dgm:cxn modelId="{7C40BD38-3B87-4D1D-AF2C-A7384C4AFFB5}" type="presParOf" srcId="{EFE9A138-7809-43C3-91CF-655807A8929B}" destId="{DBF7E505-B907-453C-8C90-D02C8129A030}" srcOrd="1" destOrd="0" presId="urn:microsoft.com/office/officeart/2005/8/layout/orgChart1"/>
    <dgm:cxn modelId="{B3C186A9-0734-45BF-998E-AE8857A0CC5D}" type="presParOf" srcId="{72960F55-6A02-4ECE-98A5-DDC8D440FE9B}" destId="{6AAC2283-0D58-4F43-8CB8-3C685FB86D68}" srcOrd="1" destOrd="0" presId="urn:microsoft.com/office/officeart/2005/8/layout/orgChart1"/>
    <dgm:cxn modelId="{CC06A1D9-9F39-4DA4-955B-DDEE82EE1DB6}" type="presParOf" srcId="{72960F55-6A02-4ECE-98A5-DDC8D440FE9B}" destId="{2BF84714-B611-411D-A138-1DF17EF06C76}" srcOrd="2" destOrd="0" presId="urn:microsoft.com/office/officeart/2005/8/layout/orgChart1"/>
    <dgm:cxn modelId="{8A1F9DDA-AA87-4AE6-A684-9FADAEBC6505}" type="presParOf" srcId="{079FD1E9-4F55-4450-950C-B9122B301CB4}" destId="{0220E007-AFC8-40BE-BEB2-7612400D07A6}" srcOrd="2" destOrd="0" presId="urn:microsoft.com/office/officeart/2005/8/layout/orgChart1"/>
    <dgm:cxn modelId="{8B38808B-FC2D-4D8D-995B-5E1301F168FA}" type="presParOf" srcId="{86DFEE76-AB82-46F9-BB03-2CF8460D2D1D}" destId="{82898151-6F56-4454-8E95-C66C59DCBEBD}" srcOrd="6" destOrd="0" presId="urn:microsoft.com/office/officeart/2005/8/layout/orgChart1"/>
    <dgm:cxn modelId="{5989FA0E-9618-40D0-AA28-AB5F685B1B00}" type="presParOf" srcId="{86DFEE76-AB82-46F9-BB03-2CF8460D2D1D}" destId="{EABC57B8-BF4B-4695-80D0-F9889F9A1914}" srcOrd="7" destOrd="0" presId="urn:microsoft.com/office/officeart/2005/8/layout/orgChart1"/>
    <dgm:cxn modelId="{90FB36D0-E7CC-4C12-BFE6-5165278DE548}" type="presParOf" srcId="{EABC57B8-BF4B-4695-80D0-F9889F9A1914}" destId="{C346E337-08FC-41FF-BF29-5DBE737E0F7A}" srcOrd="0" destOrd="0" presId="urn:microsoft.com/office/officeart/2005/8/layout/orgChart1"/>
    <dgm:cxn modelId="{68172B7A-C8AE-4C70-B73D-35F5A199E025}" type="presParOf" srcId="{C346E337-08FC-41FF-BF29-5DBE737E0F7A}" destId="{3A610997-13E8-413B-8C0A-BA01E7AD8EB4}" srcOrd="0" destOrd="0" presId="urn:microsoft.com/office/officeart/2005/8/layout/orgChart1"/>
    <dgm:cxn modelId="{567A76DC-F4A9-4AF8-BC50-0575DA6F7B95}" type="presParOf" srcId="{C346E337-08FC-41FF-BF29-5DBE737E0F7A}" destId="{F1574288-2727-418C-A263-37D46E887800}" srcOrd="1" destOrd="0" presId="urn:microsoft.com/office/officeart/2005/8/layout/orgChart1"/>
    <dgm:cxn modelId="{B17AB1E1-30F4-493C-862E-8F5EE5E3F603}" type="presParOf" srcId="{EABC57B8-BF4B-4695-80D0-F9889F9A1914}" destId="{34A6B268-0CC0-4DB9-A1A0-F423A859D002}" srcOrd="1" destOrd="0" presId="urn:microsoft.com/office/officeart/2005/8/layout/orgChart1"/>
    <dgm:cxn modelId="{B0CD2E99-BBB5-4BDB-8691-67E40AD5C68D}" type="presParOf" srcId="{34A6B268-0CC0-4DB9-A1A0-F423A859D002}" destId="{BFF1990F-9EF0-4579-BAEA-6D7FE708F4CF}" srcOrd="0" destOrd="0" presId="urn:microsoft.com/office/officeart/2005/8/layout/orgChart1"/>
    <dgm:cxn modelId="{A231A4E0-C043-4E9A-A79F-3384E0933E38}" type="presParOf" srcId="{34A6B268-0CC0-4DB9-A1A0-F423A859D002}" destId="{CC690041-A91D-4AD4-BF0C-E9778C2B08A8}" srcOrd="1" destOrd="0" presId="urn:microsoft.com/office/officeart/2005/8/layout/orgChart1"/>
    <dgm:cxn modelId="{7BBE2518-0D5C-46BC-BBCB-201A5DAEA33B}" type="presParOf" srcId="{CC690041-A91D-4AD4-BF0C-E9778C2B08A8}" destId="{FCB3BF6E-0E2A-4405-A6B5-82A973D6918E}" srcOrd="0" destOrd="0" presId="urn:microsoft.com/office/officeart/2005/8/layout/orgChart1"/>
    <dgm:cxn modelId="{000D4C3E-62C4-4D54-BCE2-44D5D195B586}" type="presParOf" srcId="{FCB3BF6E-0E2A-4405-A6B5-82A973D6918E}" destId="{5DBE0A1B-727B-47F9-BF50-33906CFB2AB0}" srcOrd="0" destOrd="0" presId="urn:microsoft.com/office/officeart/2005/8/layout/orgChart1"/>
    <dgm:cxn modelId="{FF1A76E2-A1CE-4ACC-BEFE-B5A7DB0526D3}" type="presParOf" srcId="{FCB3BF6E-0E2A-4405-A6B5-82A973D6918E}" destId="{4311124E-F0C5-49EE-AE02-6BFC7EEA4256}" srcOrd="1" destOrd="0" presId="urn:microsoft.com/office/officeart/2005/8/layout/orgChart1"/>
    <dgm:cxn modelId="{8E16D415-B8C1-45DD-B0BE-092BE5629060}" type="presParOf" srcId="{CC690041-A91D-4AD4-BF0C-E9778C2B08A8}" destId="{E7734772-EFDA-49E1-B4E6-27B853B49DF1}" srcOrd="1" destOrd="0" presId="urn:microsoft.com/office/officeart/2005/8/layout/orgChart1"/>
    <dgm:cxn modelId="{45AE10A7-B573-42CD-954E-4535BEAA60D3}" type="presParOf" srcId="{CC690041-A91D-4AD4-BF0C-E9778C2B08A8}" destId="{A77F008A-568F-476C-8005-0E770608FB8E}" srcOrd="2" destOrd="0" presId="urn:microsoft.com/office/officeart/2005/8/layout/orgChart1"/>
    <dgm:cxn modelId="{AFD4C863-8633-40A3-B4C3-3270800D4E3D}" type="presParOf" srcId="{EABC57B8-BF4B-4695-80D0-F9889F9A1914}" destId="{77F63203-9EE1-4C24-B79A-FCF7255E428F}" srcOrd="2" destOrd="0" presId="urn:microsoft.com/office/officeart/2005/8/layout/orgChart1"/>
    <dgm:cxn modelId="{7795B34B-AA9F-4CE4-A41F-00EB8A575F03}" type="presParOf" srcId="{5B7FDB9A-33F8-4FBD-93C2-47511F414AE7}" destId="{6DA51EE6-78C0-4A40-A351-09E11610D56A}" srcOrd="2" destOrd="0" presId="urn:microsoft.com/office/officeart/2005/8/layout/orgChart1"/>
  </dgm:cxnLst>
  <dgm:bg/>
  <dgm:whole/>
  <dgm:extLst>
    <a:ext uri="http://schemas.microsoft.com/office/drawing/2008/diagram"/>
  </dgm:extLst>
</dgm:dataModel>
</file>

<file path=ppt/diagrams/data2.xml><?xml version="1.0" encoding="utf-8"?>
<dgm:dataModel xmlns:dgm="http://schemas.openxmlformats.org/drawingml/2006/diagram" xmlns:a="http://schemas.openxmlformats.org/drawingml/2006/main">
  <dgm:ptLst>
    <dgm:pt modelId="{55C5663D-F8A3-4882-B360-818892EB05E0}" type="doc">
      <dgm:prSet loTypeId="urn:microsoft.com/office/officeart/2005/8/layout/orgChart1" loCatId="hierarchy" qsTypeId="urn:microsoft.com/office/officeart/2005/8/quickstyle/3d2" qsCatId="3D" csTypeId="urn:microsoft.com/office/officeart/2005/8/colors/accent0_1" csCatId="mainScheme" phldr="1"/>
      <dgm:spPr/>
    </dgm:pt>
    <dgm:pt modelId="{1F196A97-A7F4-4A9B-9A0A-07B4BDFB39C8}">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effectLst/>
              <a:latin typeface="+mj-lt"/>
            </a:rPr>
            <a:t>Agricultural sector output </a:t>
          </a:r>
        </a:p>
      </dgm:t>
    </dgm:pt>
    <dgm:pt modelId="{26551958-0861-4638-BDB5-86925D8FFF42}" type="parTrans" cxnId="{87A8E928-4676-4C12-81B4-3F09A4045ABE}">
      <dgm:prSet/>
      <dgm:spPr/>
      <dgm:t>
        <a:bodyPr/>
        <a:lstStyle/>
        <a:p>
          <a:endParaRPr lang="en-US"/>
        </a:p>
      </dgm:t>
    </dgm:pt>
    <dgm:pt modelId="{70D55B26-7B3A-4B18-99A5-70989893B8CE}" type="sibTrans" cxnId="{87A8E928-4676-4C12-81B4-3F09A4045ABE}">
      <dgm:prSet/>
      <dgm:spPr/>
      <dgm:t>
        <a:bodyPr/>
        <a:lstStyle/>
        <a:p>
          <a:endParaRPr lang="en-US"/>
        </a:p>
      </dgm:t>
    </dgm:pt>
    <dgm:pt modelId="{2344FF88-6D09-400C-8310-3AACB4F2FF51}">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effectLst/>
              <a:latin typeface="+mj-lt"/>
            </a:rPr>
            <a:t>Crops</a:t>
          </a:r>
          <a:endParaRPr kumimoji="0" lang="en-US" sz="1200" b="1" i="0" u="none" strike="noStrike" cap="none" normalizeH="0" baseline="0" dirty="0" smtClean="0">
            <a:ln/>
            <a:effectLst/>
            <a:latin typeface="+mj-lt"/>
          </a:endParaRPr>
        </a:p>
      </dgm:t>
    </dgm:pt>
    <dgm:pt modelId="{D0564442-67F3-45FB-BF7E-FE83BD8979FD}" type="parTrans" cxnId="{12EDAA6A-4F2C-461A-9DC5-00225FEB2E1E}">
      <dgm:prSet/>
      <dgm:spPr/>
      <dgm:t>
        <a:bodyPr/>
        <a:lstStyle/>
        <a:p>
          <a:endParaRPr lang="en-US" b="1">
            <a:latin typeface="+mj-lt"/>
          </a:endParaRPr>
        </a:p>
      </dgm:t>
    </dgm:pt>
    <dgm:pt modelId="{5985B651-CF23-440E-9CF2-C247C1838BAD}" type="sibTrans" cxnId="{12EDAA6A-4F2C-461A-9DC5-00225FEB2E1E}">
      <dgm:prSet/>
      <dgm:spPr/>
      <dgm:t>
        <a:bodyPr/>
        <a:lstStyle/>
        <a:p>
          <a:endParaRPr lang="en-US"/>
        </a:p>
      </dgm:t>
    </dgm:pt>
    <dgm:pt modelId="{E1430F7D-6D14-46FD-88BF-147940FDCD13}">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effectLst/>
              <a:latin typeface="+mj-lt"/>
            </a:rPr>
            <a:t>Products</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effectLst/>
              <a:latin typeface="+mj-lt"/>
            </a:rPr>
            <a:t>&amp;</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effectLst/>
              <a:latin typeface="+mj-lt"/>
            </a:rPr>
            <a:t>By Products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effectLst/>
              <a:latin typeface="+mj-lt"/>
            </a:rPr>
            <a:t>Of crops</a:t>
          </a:r>
        </a:p>
      </dgm:t>
    </dgm:pt>
    <dgm:pt modelId="{768C993C-EC7F-42D7-B517-106A98A812BB}" type="parTrans" cxnId="{E9BCC252-3527-44AC-956C-49EF156E9D34}">
      <dgm:prSet/>
      <dgm:spPr/>
      <dgm:t>
        <a:bodyPr/>
        <a:lstStyle/>
        <a:p>
          <a:endParaRPr lang="en-US" b="1">
            <a:latin typeface="+mj-lt"/>
          </a:endParaRPr>
        </a:p>
      </dgm:t>
    </dgm:pt>
    <dgm:pt modelId="{4A9C8D81-E84D-4CE2-ABDE-71E643B2D9B1}" type="sibTrans" cxnId="{E9BCC252-3527-44AC-956C-49EF156E9D34}">
      <dgm:prSet/>
      <dgm:spPr/>
      <dgm:t>
        <a:bodyPr/>
        <a:lstStyle/>
        <a:p>
          <a:endParaRPr lang="en-US"/>
        </a:p>
      </dgm:t>
    </dgm:pt>
    <dgm:pt modelId="{650B701B-D8A7-4A0A-AAF2-EF05727D0283}">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effectLst/>
              <a:latin typeface="+mj-lt"/>
            </a:rPr>
            <a:t>Livestock</a:t>
          </a:r>
          <a:endParaRPr kumimoji="0" lang="en-US" sz="1200" b="1" i="0" u="none" strike="noStrike" cap="none" normalizeH="0" baseline="0" dirty="0" smtClean="0">
            <a:ln/>
            <a:effectLst/>
            <a:latin typeface="+mj-lt"/>
          </a:endParaRPr>
        </a:p>
      </dgm:t>
    </dgm:pt>
    <dgm:pt modelId="{6A00144A-3391-46C4-A78E-54E980545190}" type="parTrans" cxnId="{87F5E882-D316-42A2-9687-84D1A37565AC}">
      <dgm:prSet/>
      <dgm:spPr/>
      <dgm:t>
        <a:bodyPr/>
        <a:lstStyle/>
        <a:p>
          <a:endParaRPr lang="en-US" b="1">
            <a:latin typeface="+mj-lt"/>
          </a:endParaRPr>
        </a:p>
      </dgm:t>
    </dgm:pt>
    <dgm:pt modelId="{D0EB3FD3-FC02-445C-93A7-CF24AE57A5FD}" type="sibTrans" cxnId="{87F5E882-D316-42A2-9687-84D1A37565AC}">
      <dgm:prSet/>
      <dgm:spPr/>
      <dgm:t>
        <a:bodyPr/>
        <a:lstStyle/>
        <a:p>
          <a:endParaRPr lang="en-US"/>
        </a:p>
      </dgm:t>
    </dgm:pt>
    <dgm:pt modelId="{9E8D7332-B5F9-4567-8026-7846341E8D21}">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effectLst/>
              <a:latin typeface="+mj-lt"/>
            </a:rPr>
            <a:t>Milk</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effectLst/>
              <a:latin typeface="+mj-lt"/>
            </a:rPr>
            <a:t>Draught power</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effectLst/>
              <a:latin typeface="+mj-lt"/>
            </a:rPr>
            <a:t>Wool &amp; Hairs</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effectLst/>
              <a:latin typeface="+mj-lt"/>
            </a:rPr>
            <a:t>Dung &amp; Urine</a:t>
          </a:r>
        </a:p>
      </dgm:t>
    </dgm:pt>
    <dgm:pt modelId="{AF274BE5-7670-4215-AB28-93999FFC88BA}" type="parTrans" cxnId="{F5CAC1A8-FA5B-409A-99FF-861624DCE6CE}">
      <dgm:prSet/>
      <dgm:spPr/>
      <dgm:t>
        <a:bodyPr/>
        <a:lstStyle/>
        <a:p>
          <a:endParaRPr lang="en-US" b="1">
            <a:latin typeface="+mj-lt"/>
          </a:endParaRPr>
        </a:p>
      </dgm:t>
    </dgm:pt>
    <dgm:pt modelId="{85F207FD-0BE3-4E50-B7FD-63A7CA35468D}" type="sibTrans" cxnId="{F5CAC1A8-FA5B-409A-99FF-861624DCE6CE}">
      <dgm:prSet/>
      <dgm:spPr/>
      <dgm:t>
        <a:bodyPr/>
        <a:lstStyle/>
        <a:p>
          <a:endParaRPr lang="en-US"/>
        </a:p>
      </dgm:t>
    </dgm:pt>
    <dgm:pt modelId="{84CD70ED-B9AD-41F3-825A-01C4F94D241E}">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effectLst/>
              <a:latin typeface="+mj-lt"/>
            </a:rPr>
            <a:t>Fishery</a:t>
          </a:r>
          <a:endParaRPr kumimoji="0" lang="en-US" sz="1200" b="1" i="0" u="none" strike="noStrike" cap="none" normalizeH="0" baseline="0" dirty="0" smtClean="0">
            <a:ln/>
            <a:effectLst/>
            <a:latin typeface="+mj-lt"/>
          </a:endParaRPr>
        </a:p>
      </dgm:t>
    </dgm:pt>
    <dgm:pt modelId="{433A49CC-6624-42FF-AAB3-2C7941019717}" type="parTrans" cxnId="{3CC1B916-C850-45E5-AA17-4091C3E8F855}">
      <dgm:prSet/>
      <dgm:spPr/>
      <dgm:t>
        <a:bodyPr/>
        <a:lstStyle/>
        <a:p>
          <a:endParaRPr lang="en-US" b="1">
            <a:latin typeface="+mj-lt"/>
          </a:endParaRPr>
        </a:p>
      </dgm:t>
    </dgm:pt>
    <dgm:pt modelId="{9282173E-7722-4F2D-83DB-748C03EDD6F7}" type="sibTrans" cxnId="{3CC1B916-C850-45E5-AA17-4091C3E8F855}">
      <dgm:prSet/>
      <dgm:spPr/>
      <dgm:t>
        <a:bodyPr/>
        <a:lstStyle/>
        <a:p>
          <a:endParaRPr lang="en-US"/>
        </a:p>
      </dgm:t>
    </dgm:pt>
    <dgm:pt modelId="{1DE07818-499B-4670-A10A-3D5F596950ED}">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effectLst/>
              <a:latin typeface="+mj-lt"/>
            </a:rPr>
            <a:t>Quantity &amp; Value</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effectLst/>
              <a:latin typeface="+mj-lt"/>
            </a:rPr>
            <a:t>By Species </a:t>
          </a:r>
        </a:p>
      </dgm:t>
    </dgm:pt>
    <dgm:pt modelId="{B9196EB7-673B-4FBC-85F5-2C5A5870CDD7}" type="parTrans" cxnId="{F79A1720-640A-4EED-91DF-FD29CDDBDA6A}">
      <dgm:prSet/>
      <dgm:spPr/>
      <dgm:t>
        <a:bodyPr/>
        <a:lstStyle/>
        <a:p>
          <a:endParaRPr lang="en-US" b="1">
            <a:latin typeface="+mj-lt"/>
          </a:endParaRPr>
        </a:p>
      </dgm:t>
    </dgm:pt>
    <dgm:pt modelId="{DB1EA400-D95C-4683-9263-DF9889B7A1A8}" type="sibTrans" cxnId="{F79A1720-640A-4EED-91DF-FD29CDDBDA6A}">
      <dgm:prSet/>
      <dgm:spPr/>
      <dgm:t>
        <a:bodyPr/>
        <a:lstStyle/>
        <a:p>
          <a:endParaRPr lang="en-US"/>
        </a:p>
      </dgm:t>
    </dgm:pt>
    <dgm:pt modelId="{518AB1C3-14AA-4AF7-AB7B-1AAD1B825200}">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effectLst/>
              <a:latin typeface="+mj-lt"/>
            </a:rPr>
            <a:t>Forestry</a:t>
          </a:r>
          <a:endParaRPr kumimoji="0" lang="en-US" sz="1200" b="1" i="0" u="none" strike="noStrike" cap="none" normalizeH="0" baseline="0" dirty="0" smtClean="0">
            <a:ln/>
            <a:effectLst/>
            <a:latin typeface="+mj-lt"/>
          </a:endParaRPr>
        </a:p>
      </dgm:t>
    </dgm:pt>
    <dgm:pt modelId="{C616E34C-228C-423A-9FC9-DEE89772BB46}" type="parTrans" cxnId="{B170B065-D937-460C-AAA8-51C196E63F83}">
      <dgm:prSet/>
      <dgm:spPr/>
      <dgm:t>
        <a:bodyPr/>
        <a:lstStyle/>
        <a:p>
          <a:endParaRPr lang="en-US" b="1">
            <a:latin typeface="+mj-lt"/>
          </a:endParaRPr>
        </a:p>
      </dgm:t>
    </dgm:pt>
    <dgm:pt modelId="{B754E438-5412-43D8-B5EA-155A1B1C2035}" type="sibTrans" cxnId="{B170B065-D937-460C-AAA8-51C196E63F83}">
      <dgm:prSet/>
      <dgm:spPr/>
      <dgm:t>
        <a:bodyPr/>
        <a:lstStyle/>
        <a:p>
          <a:endParaRPr lang="en-US"/>
        </a:p>
      </dgm:t>
    </dgm:pt>
    <dgm:pt modelId="{F4441370-D973-4011-9361-2134EFB85C4E}">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effectLst/>
              <a:latin typeface="+mj-lt"/>
            </a:rPr>
            <a:t>Timber, Firewood</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effectLst/>
              <a:latin typeface="+mj-lt"/>
            </a:rPr>
            <a:t>Resin</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effectLst/>
              <a:latin typeface="+mj-lt"/>
            </a:rPr>
            <a:t>Grazing, Medical herbs etc.</a:t>
          </a:r>
        </a:p>
      </dgm:t>
    </dgm:pt>
    <dgm:pt modelId="{7EF09A71-260C-4E0C-A14A-3D5EDA90FCFA}" type="parTrans" cxnId="{4AE2260A-B6B6-4653-81F3-0B7DE4A9003F}">
      <dgm:prSet/>
      <dgm:spPr/>
      <dgm:t>
        <a:bodyPr/>
        <a:lstStyle/>
        <a:p>
          <a:endParaRPr lang="en-US" b="1">
            <a:latin typeface="+mj-lt"/>
          </a:endParaRPr>
        </a:p>
      </dgm:t>
    </dgm:pt>
    <dgm:pt modelId="{D5DEFBF4-3A44-4D8F-AA41-4E0F5ADA8581}" type="sibTrans" cxnId="{4AE2260A-B6B6-4653-81F3-0B7DE4A9003F}">
      <dgm:prSet/>
      <dgm:spPr/>
      <dgm:t>
        <a:bodyPr/>
        <a:lstStyle/>
        <a:p>
          <a:endParaRPr lang="en-US"/>
        </a:p>
      </dgm:t>
    </dgm:pt>
    <dgm:pt modelId="{0AFA5329-1DE1-4737-8F4B-DB50040BF989}" type="pres">
      <dgm:prSet presAssocID="{55C5663D-F8A3-4882-B360-818892EB05E0}" presName="hierChild1" presStyleCnt="0">
        <dgm:presLayoutVars>
          <dgm:orgChart val="1"/>
          <dgm:chPref val="1"/>
          <dgm:dir/>
          <dgm:animOne val="branch"/>
          <dgm:animLvl val="lvl"/>
          <dgm:resizeHandles/>
        </dgm:presLayoutVars>
      </dgm:prSet>
      <dgm:spPr/>
    </dgm:pt>
    <dgm:pt modelId="{9A4B4F70-5E12-4580-8B65-BE3024C9398F}" type="pres">
      <dgm:prSet presAssocID="{1F196A97-A7F4-4A9B-9A0A-07B4BDFB39C8}" presName="hierRoot1" presStyleCnt="0">
        <dgm:presLayoutVars>
          <dgm:hierBranch/>
        </dgm:presLayoutVars>
      </dgm:prSet>
      <dgm:spPr/>
    </dgm:pt>
    <dgm:pt modelId="{8DAC8519-802F-4FD6-ACCB-39137C0C1FD0}" type="pres">
      <dgm:prSet presAssocID="{1F196A97-A7F4-4A9B-9A0A-07B4BDFB39C8}" presName="rootComposite1" presStyleCnt="0"/>
      <dgm:spPr/>
    </dgm:pt>
    <dgm:pt modelId="{C65C6A8D-3495-4593-99E1-61B8F8002DA2}" type="pres">
      <dgm:prSet presAssocID="{1F196A97-A7F4-4A9B-9A0A-07B4BDFB39C8}" presName="rootText1" presStyleLbl="node0" presStyleIdx="0" presStyleCnt="1">
        <dgm:presLayoutVars>
          <dgm:chPref val="3"/>
        </dgm:presLayoutVars>
      </dgm:prSet>
      <dgm:spPr/>
      <dgm:t>
        <a:bodyPr/>
        <a:lstStyle/>
        <a:p>
          <a:endParaRPr lang="en-US"/>
        </a:p>
      </dgm:t>
    </dgm:pt>
    <dgm:pt modelId="{B6B0B0F0-3CF8-493D-AF02-F7559C71F0B7}" type="pres">
      <dgm:prSet presAssocID="{1F196A97-A7F4-4A9B-9A0A-07B4BDFB39C8}" presName="rootConnector1" presStyleLbl="node1" presStyleIdx="0" presStyleCnt="0"/>
      <dgm:spPr/>
      <dgm:t>
        <a:bodyPr/>
        <a:lstStyle/>
        <a:p>
          <a:endParaRPr lang="en-US"/>
        </a:p>
      </dgm:t>
    </dgm:pt>
    <dgm:pt modelId="{7FBFA7E2-0FF8-4CF8-A51E-83D6538F9D31}" type="pres">
      <dgm:prSet presAssocID="{1F196A97-A7F4-4A9B-9A0A-07B4BDFB39C8}" presName="hierChild2" presStyleCnt="0"/>
      <dgm:spPr/>
    </dgm:pt>
    <dgm:pt modelId="{76C0E144-1EF2-43B7-9987-58FA8248C0E0}" type="pres">
      <dgm:prSet presAssocID="{D0564442-67F3-45FB-BF7E-FE83BD8979FD}" presName="Name35" presStyleLbl="parChTrans1D2" presStyleIdx="0" presStyleCnt="4"/>
      <dgm:spPr/>
      <dgm:t>
        <a:bodyPr/>
        <a:lstStyle/>
        <a:p>
          <a:endParaRPr lang="en-US"/>
        </a:p>
      </dgm:t>
    </dgm:pt>
    <dgm:pt modelId="{18C2BE83-7839-4B4C-A18B-83160B3AF2B1}" type="pres">
      <dgm:prSet presAssocID="{2344FF88-6D09-400C-8310-3AACB4F2FF51}" presName="hierRoot2" presStyleCnt="0">
        <dgm:presLayoutVars>
          <dgm:hierBranch/>
        </dgm:presLayoutVars>
      </dgm:prSet>
      <dgm:spPr/>
    </dgm:pt>
    <dgm:pt modelId="{98D1AE4A-C07B-49A5-B12E-77FD1BCFC7BF}" type="pres">
      <dgm:prSet presAssocID="{2344FF88-6D09-400C-8310-3AACB4F2FF51}" presName="rootComposite" presStyleCnt="0"/>
      <dgm:spPr/>
    </dgm:pt>
    <dgm:pt modelId="{696CE620-4DD1-4155-A38E-1038C4FDC61A}" type="pres">
      <dgm:prSet presAssocID="{2344FF88-6D09-400C-8310-3AACB4F2FF51}" presName="rootText" presStyleLbl="node2" presStyleIdx="0" presStyleCnt="4">
        <dgm:presLayoutVars>
          <dgm:chPref val="3"/>
        </dgm:presLayoutVars>
      </dgm:prSet>
      <dgm:spPr/>
      <dgm:t>
        <a:bodyPr/>
        <a:lstStyle/>
        <a:p>
          <a:endParaRPr lang="en-US"/>
        </a:p>
      </dgm:t>
    </dgm:pt>
    <dgm:pt modelId="{285EBAFE-7485-46B7-864A-DF225286FBF7}" type="pres">
      <dgm:prSet presAssocID="{2344FF88-6D09-400C-8310-3AACB4F2FF51}" presName="rootConnector" presStyleLbl="node2" presStyleIdx="0" presStyleCnt="4"/>
      <dgm:spPr/>
      <dgm:t>
        <a:bodyPr/>
        <a:lstStyle/>
        <a:p>
          <a:endParaRPr lang="en-US"/>
        </a:p>
      </dgm:t>
    </dgm:pt>
    <dgm:pt modelId="{F6CCE830-A9F3-4612-B6B5-EC71943B772F}" type="pres">
      <dgm:prSet presAssocID="{2344FF88-6D09-400C-8310-3AACB4F2FF51}" presName="hierChild4" presStyleCnt="0"/>
      <dgm:spPr/>
    </dgm:pt>
    <dgm:pt modelId="{0A3E6E1A-09E1-4F27-BDD9-6C07C9780E57}" type="pres">
      <dgm:prSet presAssocID="{768C993C-EC7F-42D7-B517-106A98A812BB}" presName="Name35" presStyleLbl="parChTrans1D3" presStyleIdx="0" presStyleCnt="4"/>
      <dgm:spPr/>
      <dgm:t>
        <a:bodyPr/>
        <a:lstStyle/>
        <a:p>
          <a:endParaRPr lang="en-US"/>
        </a:p>
      </dgm:t>
    </dgm:pt>
    <dgm:pt modelId="{EB728669-023A-417A-BE4B-1C7BA69694CE}" type="pres">
      <dgm:prSet presAssocID="{E1430F7D-6D14-46FD-88BF-147940FDCD13}" presName="hierRoot2" presStyleCnt="0">
        <dgm:presLayoutVars>
          <dgm:hierBranch val="r"/>
        </dgm:presLayoutVars>
      </dgm:prSet>
      <dgm:spPr/>
    </dgm:pt>
    <dgm:pt modelId="{CBC52B6B-DB7C-44A0-B14D-71082444C505}" type="pres">
      <dgm:prSet presAssocID="{E1430F7D-6D14-46FD-88BF-147940FDCD13}" presName="rootComposite" presStyleCnt="0"/>
      <dgm:spPr/>
    </dgm:pt>
    <dgm:pt modelId="{05E4C63A-6F0A-4E43-8C13-8BAA7373B449}" type="pres">
      <dgm:prSet presAssocID="{E1430F7D-6D14-46FD-88BF-147940FDCD13}" presName="rootText" presStyleLbl="node3" presStyleIdx="0" presStyleCnt="4">
        <dgm:presLayoutVars>
          <dgm:chPref val="3"/>
        </dgm:presLayoutVars>
      </dgm:prSet>
      <dgm:spPr/>
      <dgm:t>
        <a:bodyPr/>
        <a:lstStyle/>
        <a:p>
          <a:endParaRPr lang="en-US"/>
        </a:p>
      </dgm:t>
    </dgm:pt>
    <dgm:pt modelId="{F2A7D518-E66C-4649-B380-CBE03C52CDD1}" type="pres">
      <dgm:prSet presAssocID="{E1430F7D-6D14-46FD-88BF-147940FDCD13}" presName="rootConnector" presStyleLbl="node3" presStyleIdx="0" presStyleCnt="4"/>
      <dgm:spPr/>
      <dgm:t>
        <a:bodyPr/>
        <a:lstStyle/>
        <a:p>
          <a:endParaRPr lang="en-US"/>
        </a:p>
      </dgm:t>
    </dgm:pt>
    <dgm:pt modelId="{598FD826-E06F-4876-BB37-F144BB7EC760}" type="pres">
      <dgm:prSet presAssocID="{E1430F7D-6D14-46FD-88BF-147940FDCD13}" presName="hierChild4" presStyleCnt="0"/>
      <dgm:spPr/>
    </dgm:pt>
    <dgm:pt modelId="{8572AA1D-EC4F-487D-9083-08FDF39EA346}" type="pres">
      <dgm:prSet presAssocID="{E1430F7D-6D14-46FD-88BF-147940FDCD13}" presName="hierChild5" presStyleCnt="0"/>
      <dgm:spPr/>
    </dgm:pt>
    <dgm:pt modelId="{C78D3EAE-226D-435C-87E8-49AE9899F3C2}" type="pres">
      <dgm:prSet presAssocID="{2344FF88-6D09-400C-8310-3AACB4F2FF51}" presName="hierChild5" presStyleCnt="0"/>
      <dgm:spPr/>
    </dgm:pt>
    <dgm:pt modelId="{6EF586A8-0EA1-48F0-8340-222C14B20DD2}" type="pres">
      <dgm:prSet presAssocID="{6A00144A-3391-46C4-A78E-54E980545190}" presName="Name35" presStyleLbl="parChTrans1D2" presStyleIdx="1" presStyleCnt="4"/>
      <dgm:spPr/>
      <dgm:t>
        <a:bodyPr/>
        <a:lstStyle/>
        <a:p>
          <a:endParaRPr lang="en-US"/>
        </a:p>
      </dgm:t>
    </dgm:pt>
    <dgm:pt modelId="{447EC2C1-1FC2-4192-ABFE-57286CC783DF}" type="pres">
      <dgm:prSet presAssocID="{650B701B-D8A7-4A0A-AAF2-EF05727D0283}" presName="hierRoot2" presStyleCnt="0">
        <dgm:presLayoutVars>
          <dgm:hierBranch/>
        </dgm:presLayoutVars>
      </dgm:prSet>
      <dgm:spPr/>
    </dgm:pt>
    <dgm:pt modelId="{B6EE441F-A198-4B73-A35E-853C2D893D15}" type="pres">
      <dgm:prSet presAssocID="{650B701B-D8A7-4A0A-AAF2-EF05727D0283}" presName="rootComposite" presStyleCnt="0"/>
      <dgm:spPr/>
    </dgm:pt>
    <dgm:pt modelId="{275E3DBA-9296-46EF-833B-383CECA32C98}" type="pres">
      <dgm:prSet presAssocID="{650B701B-D8A7-4A0A-AAF2-EF05727D0283}" presName="rootText" presStyleLbl="node2" presStyleIdx="1" presStyleCnt="4">
        <dgm:presLayoutVars>
          <dgm:chPref val="3"/>
        </dgm:presLayoutVars>
      </dgm:prSet>
      <dgm:spPr/>
      <dgm:t>
        <a:bodyPr/>
        <a:lstStyle/>
        <a:p>
          <a:endParaRPr lang="en-US"/>
        </a:p>
      </dgm:t>
    </dgm:pt>
    <dgm:pt modelId="{6193E23D-0DD1-43CA-9FA8-51194D3356C7}" type="pres">
      <dgm:prSet presAssocID="{650B701B-D8A7-4A0A-AAF2-EF05727D0283}" presName="rootConnector" presStyleLbl="node2" presStyleIdx="1" presStyleCnt="4"/>
      <dgm:spPr/>
      <dgm:t>
        <a:bodyPr/>
        <a:lstStyle/>
        <a:p>
          <a:endParaRPr lang="en-US"/>
        </a:p>
      </dgm:t>
    </dgm:pt>
    <dgm:pt modelId="{CA5D9142-C4F5-417C-BE45-BB3600E71117}" type="pres">
      <dgm:prSet presAssocID="{650B701B-D8A7-4A0A-AAF2-EF05727D0283}" presName="hierChild4" presStyleCnt="0"/>
      <dgm:spPr/>
    </dgm:pt>
    <dgm:pt modelId="{2FD03EB3-970B-4E09-BDB8-1D413391EB75}" type="pres">
      <dgm:prSet presAssocID="{AF274BE5-7670-4215-AB28-93999FFC88BA}" presName="Name35" presStyleLbl="parChTrans1D3" presStyleIdx="1" presStyleCnt="4"/>
      <dgm:spPr/>
      <dgm:t>
        <a:bodyPr/>
        <a:lstStyle/>
        <a:p>
          <a:endParaRPr lang="en-US"/>
        </a:p>
      </dgm:t>
    </dgm:pt>
    <dgm:pt modelId="{A115CD17-FC38-4059-BBB8-30E97E066542}" type="pres">
      <dgm:prSet presAssocID="{9E8D7332-B5F9-4567-8026-7846341E8D21}" presName="hierRoot2" presStyleCnt="0">
        <dgm:presLayoutVars>
          <dgm:hierBranch val="r"/>
        </dgm:presLayoutVars>
      </dgm:prSet>
      <dgm:spPr/>
    </dgm:pt>
    <dgm:pt modelId="{CFC744AF-64D3-4B7D-9014-EB2F456C7331}" type="pres">
      <dgm:prSet presAssocID="{9E8D7332-B5F9-4567-8026-7846341E8D21}" presName="rootComposite" presStyleCnt="0"/>
      <dgm:spPr/>
    </dgm:pt>
    <dgm:pt modelId="{C0DE708E-B9F0-4C57-B10A-FA7C864B02CB}" type="pres">
      <dgm:prSet presAssocID="{9E8D7332-B5F9-4567-8026-7846341E8D21}" presName="rootText" presStyleLbl="node3" presStyleIdx="1" presStyleCnt="4">
        <dgm:presLayoutVars>
          <dgm:chPref val="3"/>
        </dgm:presLayoutVars>
      </dgm:prSet>
      <dgm:spPr/>
      <dgm:t>
        <a:bodyPr/>
        <a:lstStyle/>
        <a:p>
          <a:endParaRPr lang="en-US"/>
        </a:p>
      </dgm:t>
    </dgm:pt>
    <dgm:pt modelId="{85046631-5A1B-4F9E-8F12-23232842AE21}" type="pres">
      <dgm:prSet presAssocID="{9E8D7332-B5F9-4567-8026-7846341E8D21}" presName="rootConnector" presStyleLbl="node3" presStyleIdx="1" presStyleCnt="4"/>
      <dgm:spPr/>
      <dgm:t>
        <a:bodyPr/>
        <a:lstStyle/>
        <a:p>
          <a:endParaRPr lang="en-US"/>
        </a:p>
      </dgm:t>
    </dgm:pt>
    <dgm:pt modelId="{01859981-4220-4659-94D3-833566C4EDDD}" type="pres">
      <dgm:prSet presAssocID="{9E8D7332-B5F9-4567-8026-7846341E8D21}" presName="hierChild4" presStyleCnt="0"/>
      <dgm:spPr/>
    </dgm:pt>
    <dgm:pt modelId="{2C48CB67-0412-4F79-8378-440BF3CD2D11}" type="pres">
      <dgm:prSet presAssocID="{9E8D7332-B5F9-4567-8026-7846341E8D21}" presName="hierChild5" presStyleCnt="0"/>
      <dgm:spPr/>
    </dgm:pt>
    <dgm:pt modelId="{292B0C47-407C-4CDA-9C32-B5C97E617FD8}" type="pres">
      <dgm:prSet presAssocID="{650B701B-D8A7-4A0A-AAF2-EF05727D0283}" presName="hierChild5" presStyleCnt="0"/>
      <dgm:spPr/>
    </dgm:pt>
    <dgm:pt modelId="{ECFF3EBC-6D19-40D4-BD30-42477C20DE07}" type="pres">
      <dgm:prSet presAssocID="{433A49CC-6624-42FF-AAB3-2C7941019717}" presName="Name35" presStyleLbl="parChTrans1D2" presStyleIdx="2" presStyleCnt="4"/>
      <dgm:spPr/>
      <dgm:t>
        <a:bodyPr/>
        <a:lstStyle/>
        <a:p>
          <a:endParaRPr lang="en-US"/>
        </a:p>
      </dgm:t>
    </dgm:pt>
    <dgm:pt modelId="{2AC49C7B-24ED-4D42-A57F-2E8338089536}" type="pres">
      <dgm:prSet presAssocID="{84CD70ED-B9AD-41F3-825A-01C4F94D241E}" presName="hierRoot2" presStyleCnt="0">
        <dgm:presLayoutVars>
          <dgm:hierBranch/>
        </dgm:presLayoutVars>
      </dgm:prSet>
      <dgm:spPr/>
    </dgm:pt>
    <dgm:pt modelId="{2D91B899-E538-48F5-9442-778FB6907092}" type="pres">
      <dgm:prSet presAssocID="{84CD70ED-B9AD-41F3-825A-01C4F94D241E}" presName="rootComposite" presStyleCnt="0"/>
      <dgm:spPr/>
    </dgm:pt>
    <dgm:pt modelId="{7C39A7E5-E157-4D71-A040-D41F484C58D7}" type="pres">
      <dgm:prSet presAssocID="{84CD70ED-B9AD-41F3-825A-01C4F94D241E}" presName="rootText" presStyleLbl="node2" presStyleIdx="2" presStyleCnt="4">
        <dgm:presLayoutVars>
          <dgm:chPref val="3"/>
        </dgm:presLayoutVars>
      </dgm:prSet>
      <dgm:spPr/>
      <dgm:t>
        <a:bodyPr/>
        <a:lstStyle/>
        <a:p>
          <a:endParaRPr lang="en-US"/>
        </a:p>
      </dgm:t>
    </dgm:pt>
    <dgm:pt modelId="{B470B9BB-D206-4DF3-A8E1-85B5B93F4C33}" type="pres">
      <dgm:prSet presAssocID="{84CD70ED-B9AD-41F3-825A-01C4F94D241E}" presName="rootConnector" presStyleLbl="node2" presStyleIdx="2" presStyleCnt="4"/>
      <dgm:spPr/>
      <dgm:t>
        <a:bodyPr/>
        <a:lstStyle/>
        <a:p>
          <a:endParaRPr lang="en-US"/>
        </a:p>
      </dgm:t>
    </dgm:pt>
    <dgm:pt modelId="{8B42BD21-4723-4020-A2A0-3582D72DEC06}" type="pres">
      <dgm:prSet presAssocID="{84CD70ED-B9AD-41F3-825A-01C4F94D241E}" presName="hierChild4" presStyleCnt="0"/>
      <dgm:spPr/>
    </dgm:pt>
    <dgm:pt modelId="{97233E84-0AC3-4390-8E6F-56DB2B766B31}" type="pres">
      <dgm:prSet presAssocID="{B9196EB7-673B-4FBC-85F5-2C5A5870CDD7}" presName="Name35" presStyleLbl="parChTrans1D3" presStyleIdx="2" presStyleCnt="4"/>
      <dgm:spPr/>
      <dgm:t>
        <a:bodyPr/>
        <a:lstStyle/>
        <a:p>
          <a:endParaRPr lang="en-US"/>
        </a:p>
      </dgm:t>
    </dgm:pt>
    <dgm:pt modelId="{4C63E6C3-907D-42AE-9D23-40CFA82639CB}" type="pres">
      <dgm:prSet presAssocID="{1DE07818-499B-4670-A10A-3D5F596950ED}" presName="hierRoot2" presStyleCnt="0">
        <dgm:presLayoutVars>
          <dgm:hierBranch val="r"/>
        </dgm:presLayoutVars>
      </dgm:prSet>
      <dgm:spPr/>
    </dgm:pt>
    <dgm:pt modelId="{06EB95DC-2CF2-49A9-A4CD-6F0D4E345954}" type="pres">
      <dgm:prSet presAssocID="{1DE07818-499B-4670-A10A-3D5F596950ED}" presName="rootComposite" presStyleCnt="0"/>
      <dgm:spPr/>
    </dgm:pt>
    <dgm:pt modelId="{3E5FA125-41EC-4818-BEFD-E806B3C0B2A9}" type="pres">
      <dgm:prSet presAssocID="{1DE07818-499B-4670-A10A-3D5F596950ED}" presName="rootText" presStyleLbl="node3" presStyleIdx="2" presStyleCnt="4">
        <dgm:presLayoutVars>
          <dgm:chPref val="3"/>
        </dgm:presLayoutVars>
      </dgm:prSet>
      <dgm:spPr/>
      <dgm:t>
        <a:bodyPr/>
        <a:lstStyle/>
        <a:p>
          <a:endParaRPr lang="en-US"/>
        </a:p>
      </dgm:t>
    </dgm:pt>
    <dgm:pt modelId="{4EC6351D-F710-43B4-87D7-0B846218C26F}" type="pres">
      <dgm:prSet presAssocID="{1DE07818-499B-4670-A10A-3D5F596950ED}" presName="rootConnector" presStyleLbl="node3" presStyleIdx="2" presStyleCnt="4"/>
      <dgm:spPr/>
      <dgm:t>
        <a:bodyPr/>
        <a:lstStyle/>
        <a:p>
          <a:endParaRPr lang="en-US"/>
        </a:p>
      </dgm:t>
    </dgm:pt>
    <dgm:pt modelId="{B3D9610B-A030-4B01-B628-EC6093CBE581}" type="pres">
      <dgm:prSet presAssocID="{1DE07818-499B-4670-A10A-3D5F596950ED}" presName="hierChild4" presStyleCnt="0"/>
      <dgm:spPr/>
    </dgm:pt>
    <dgm:pt modelId="{8365A0E8-5830-473D-8DD7-43F71B00ADAD}" type="pres">
      <dgm:prSet presAssocID="{1DE07818-499B-4670-A10A-3D5F596950ED}" presName="hierChild5" presStyleCnt="0"/>
      <dgm:spPr/>
    </dgm:pt>
    <dgm:pt modelId="{1E89217C-C072-43F5-A928-AE5D89886777}" type="pres">
      <dgm:prSet presAssocID="{84CD70ED-B9AD-41F3-825A-01C4F94D241E}" presName="hierChild5" presStyleCnt="0"/>
      <dgm:spPr/>
    </dgm:pt>
    <dgm:pt modelId="{56258241-54CF-471E-A564-CA26EE0F4E6B}" type="pres">
      <dgm:prSet presAssocID="{C616E34C-228C-423A-9FC9-DEE89772BB46}" presName="Name35" presStyleLbl="parChTrans1D2" presStyleIdx="3" presStyleCnt="4"/>
      <dgm:spPr/>
      <dgm:t>
        <a:bodyPr/>
        <a:lstStyle/>
        <a:p>
          <a:endParaRPr lang="en-US"/>
        </a:p>
      </dgm:t>
    </dgm:pt>
    <dgm:pt modelId="{93D04BA1-8BF6-4FC6-94A4-38971E4C2F61}" type="pres">
      <dgm:prSet presAssocID="{518AB1C3-14AA-4AF7-AB7B-1AAD1B825200}" presName="hierRoot2" presStyleCnt="0">
        <dgm:presLayoutVars>
          <dgm:hierBranch/>
        </dgm:presLayoutVars>
      </dgm:prSet>
      <dgm:spPr/>
    </dgm:pt>
    <dgm:pt modelId="{2BA81A0F-7DAC-4852-AFB3-D201E0CCFB9B}" type="pres">
      <dgm:prSet presAssocID="{518AB1C3-14AA-4AF7-AB7B-1AAD1B825200}" presName="rootComposite" presStyleCnt="0"/>
      <dgm:spPr/>
    </dgm:pt>
    <dgm:pt modelId="{2EC1CF69-D89C-442E-B0A6-3A7AAF7325FA}" type="pres">
      <dgm:prSet presAssocID="{518AB1C3-14AA-4AF7-AB7B-1AAD1B825200}" presName="rootText" presStyleLbl="node2" presStyleIdx="3" presStyleCnt="4">
        <dgm:presLayoutVars>
          <dgm:chPref val="3"/>
        </dgm:presLayoutVars>
      </dgm:prSet>
      <dgm:spPr/>
      <dgm:t>
        <a:bodyPr/>
        <a:lstStyle/>
        <a:p>
          <a:endParaRPr lang="en-US"/>
        </a:p>
      </dgm:t>
    </dgm:pt>
    <dgm:pt modelId="{43102C75-30FF-4CFF-97BE-196931379CE9}" type="pres">
      <dgm:prSet presAssocID="{518AB1C3-14AA-4AF7-AB7B-1AAD1B825200}" presName="rootConnector" presStyleLbl="node2" presStyleIdx="3" presStyleCnt="4"/>
      <dgm:spPr/>
      <dgm:t>
        <a:bodyPr/>
        <a:lstStyle/>
        <a:p>
          <a:endParaRPr lang="en-US"/>
        </a:p>
      </dgm:t>
    </dgm:pt>
    <dgm:pt modelId="{C953CB38-56CD-4710-BCB6-91D2CF9B2CB7}" type="pres">
      <dgm:prSet presAssocID="{518AB1C3-14AA-4AF7-AB7B-1AAD1B825200}" presName="hierChild4" presStyleCnt="0"/>
      <dgm:spPr/>
    </dgm:pt>
    <dgm:pt modelId="{E726835A-19BA-4639-B564-3B55F8680C38}" type="pres">
      <dgm:prSet presAssocID="{7EF09A71-260C-4E0C-A14A-3D5EDA90FCFA}" presName="Name35" presStyleLbl="parChTrans1D3" presStyleIdx="3" presStyleCnt="4"/>
      <dgm:spPr/>
      <dgm:t>
        <a:bodyPr/>
        <a:lstStyle/>
        <a:p>
          <a:endParaRPr lang="en-US"/>
        </a:p>
      </dgm:t>
    </dgm:pt>
    <dgm:pt modelId="{2A039A9B-48EF-4B6C-B348-C92286E859E7}" type="pres">
      <dgm:prSet presAssocID="{F4441370-D973-4011-9361-2134EFB85C4E}" presName="hierRoot2" presStyleCnt="0">
        <dgm:presLayoutVars>
          <dgm:hierBranch val="r"/>
        </dgm:presLayoutVars>
      </dgm:prSet>
      <dgm:spPr/>
    </dgm:pt>
    <dgm:pt modelId="{4CC013A0-6430-4838-9A5A-8F9A7CA3A04F}" type="pres">
      <dgm:prSet presAssocID="{F4441370-D973-4011-9361-2134EFB85C4E}" presName="rootComposite" presStyleCnt="0"/>
      <dgm:spPr/>
    </dgm:pt>
    <dgm:pt modelId="{C5CCFDE0-42F3-4054-8A5C-C1E0E915591B}" type="pres">
      <dgm:prSet presAssocID="{F4441370-D973-4011-9361-2134EFB85C4E}" presName="rootText" presStyleLbl="node3" presStyleIdx="3" presStyleCnt="4">
        <dgm:presLayoutVars>
          <dgm:chPref val="3"/>
        </dgm:presLayoutVars>
      </dgm:prSet>
      <dgm:spPr/>
      <dgm:t>
        <a:bodyPr/>
        <a:lstStyle/>
        <a:p>
          <a:endParaRPr lang="en-US"/>
        </a:p>
      </dgm:t>
    </dgm:pt>
    <dgm:pt modelId="{B09B1C52-6654-4EC1-B56B-3D330894C577}" type="pres">
      <dgm:prSet presAssocID="{F4441370-D973-4011-9361-2134EFB85C4E}" presName="rootConnector" presStyleLbl="node3" presStyleIdx="3" presStyleCnt="4"/>
      <dgm:spPr/>
      <dgm:t>
        <a:bodyPr/>
        <a:lstStyle/>
        <a:p>
          <a:endParaRPr lang="en-US"/>
        </a:p>
      </dgm:t>
    </dgm:pt>
    <dgm:pt modelId="{6453CE8E-7F2D-4619-A942-D49B8785B4A4}" type="pres">
      <dgm:prSet presAssocID="{F4441370-D973-4011-9361-2134EFB85C4E}" presName="hierChild4" presStyleCnt="0"/>
      <dgm:spPr/>
    </dgm:pt>
    <dgm:pt modelId="{A6627D13-9B0A-47FE-A1C9-DA057DB0F272}" type="pres">
      <dgm:prSet presAssocID="{F4441370-D973-4011-9361-2134EFB85C4E}" presName="hierChild5" presStyleCnt="0"/>
      <dgm:spPr/>
    </dgm:pt>
    <dgm:pt modelId="{F08FE3E8-9C56-4106-B656-3CB4C78E5F0D}" type="pres">
      <dgm:prSet presAssocID="{518AB1C3-14AA-4AF7-AB7B-1AAD1B825200}" presName="hierChild5" presStyleCnt="0"/>
      <dgm:spPr/>
    </dgm:pt>
    <dgm:pt modelId="{272C0059-3F38-4B29-B859-B2632568B584}" type="pres">
      <dgm:prSet presAssocID="{1F196A97-A7F4-4A9B-9A0A-07B4BDFB39C8}" presName="hierChild3" presStyleCnt="0"/>
      <dgm:spPr/>
    </dgm:pt>
  </dgm:ptLst>
  <dgm:cxnLst>
    <dgm:cxn modelId="{35C891CD-2456-4551-A803-5978693A28F5}" type="presOf" srcId="{1DE07818-499B-4670-A10A-3D5F596950ED}" destId="{4EC6351D-F710-43B4-87D7-0B846218C26F}" srcOrd="1" destOrd="0" presId="urn:microsoft.com/office/officeart/2005/8/layout/orgChart1"/>
    <dgm:cxn modelId="{AABEA0C6-F8D8-4C5F-A668-FBE5ADBCF242}" type="presOf" srcId="{D0564442-67F3-45FB-BF7E-FE83BD8979FD}" destId="{76C0E144-1EF2-43B7-9987-58FA8248C0E0}" srcOrd="0" destOrd="0" presId="urn:microsoft.com/office/officeart/2005/8/layout/orgChart1"/>
    <dgm:cxn modelId="{AF637AA3-85D8-4FBB-AE2E-1FF92ED56BF1}" type="presOf" srcId="{9E8D7332-B5F9-4567-8026-7846341E8D21}" destId="{85046631-5A1B-4F9E-8F12-23232842AE21}" srcOrd="1" destOrd="0" presId="urn:microsoft.com/office/officeart/2005/8/layout/orgChart1"/>
    <dgm:cxn modelId="{B0BAA89A-B1D0-4450-8EDD-8862FB74D30B}" type="presOf" srcId="{B9196EB7-673B-4FBC-85F5-2C5A5870CDD7}" destId="{97233E84-0AC3-4390-8E6F-56DB2B766B31}" srcOrd="0" destOrd="0" presId="urn:microsoft.com/office/officeart/2005/8/layout/orgChart1"/>
    <dgm:cxn modelId="{B170B065-D937-460C-AAA8-51C196E63F83}" srcId="{1F196A97-A7F4-4A9B-9A0A-07B4BDFB39C8}" destId="{518AB1C3-14AA-4AF7-AB7B-1AAD1B825200}" srcOrd="3" destOrd="0" parTransId="{C616E34C-228C-423A-9FC9-DEE89772BB46}" sibTransId="{B754E438-5412-43D8-B5EA-155A1B1C2035}"/>
    <dgm:cxn modelId="{1383C3E3-A1AE-45C1-87EE-2ED94AAFA9CF}" type="presOf" srcId="{2344FF88-6D09-400C-8310-3AACB4F2FF51}" destId="{696CE620-4DD1-4155-A38E-1038C4FDC61A}" srcOrd="0" destOrd="0" presId="urn:microsoft.com/office/officeart/2005/8/layout/orgChart1"/>
    <dgm:cxn modelId="{D41D96DC-A8E9-435F-92D4-23D81155445B}" type="presOf" srcId="{650B701B-D8A7-4A0A-AAF2-EF05727D0283}" destId="{6193E23D-0DD1-43CA-9FA8-51194D3356C7}" srcOrd="1" destOrd="0" presId="urn:microsoft.com/office/officeart/2005/8/layout/orgChart1"/>
    <dgm:cxn modelId="{3CC1B916-C850-45E5-AA17-4091C3E8F855}" srcId="{1F196A97-A7F4-4A9B-9A0A-07B4BDFB39C8}" destId="{84CD70ED-B9AD-41F3-825A-01C4F94D241E}" srcOrd="2" destOrd="0" parTransId="{433A49CC-6624-42FF-AAB3-2C7941019717}" sibTransId="{9282173E-7722-4F2D-83DB-748C03EDD6F7}"/>
    <dgm:cxn modelId="{64A108BC-B274-436B-9107-9C9115F379DC}" type="presOf" srcId="{1F196A97-A7F4-4A9B-9A0A-07B4BDFB39C8}" destId="{C65C6A8D-3495-4593-99E1-61B8F8002DA2}" srcOrd="0" destOrd="0" presId="urn:microsoft.com/office/officeart/2005/8/layout/orgChart1"/>
    <dgm:cxn modelId="{87F5E882-D316-42A2-9687-84D1A37565AC}" srcId="{1F196A97-A7F4-4A9B-9A0A-07B4BDFB39C8}" destId="{650B701B-D8A7-4A0A-AAF2-EF05727D0283}" srcOrd="1" destOrd="0" parTransId="{6A00144A-3391-46C4-A78E-54E980545190}" sibTransId="{D0EB3FD3-FC02-445C-93A7-CF24AE57A5FD}"/>
    <dgm:cxn modelId="{86F9E78E-9B5D-4754-A4E7-525220CEC451}" type="presOf" srcId="{1F196A97-A7F4-4A9B-9A0A-07B4BDFB39C8}" destId="{B6B0B0F0-3CF8-493D-AF02-F7559C71F0B7}" srcOrd="1" destOrd="0" presId="urn:microsoft.com/office/officeart/2005/8/layout/orgChart1"/>
    <dgm:cxn modelId="{F79A1720-640A-4EED-91DF-FD29CDDBDA6A}" srcId="{84CD70ED-B9AD-41F3-825A-01C4F94D241E}" destId="{1DE07818-499B-4670-A10A-3D5F596950ED}" srcOrd="0" destOrd="0" parTransId="{B9196EB7-673B-4FBC-85F5-2C5A5870CDD7}" sibTransId="{DB1EA400-D95C-4683-9263-DF9889B7A1A8}"/>
    <dgm:cxn modelId="{5E25B70F-7340-433F-99C6-B9E3D4F16A7D}" type="presOf" srcId="{518AB1C3-14AA-4AF7-AB7B-1AAD1B825200}" destId="{43102C75-30FF-4CFF-97BE-196931379CE9}" srcOrd="1" destOrd="0" presId="urn:microsoft.com/office/officeart/2005/8/layout/orgChart1"/>
    <dgm:cxn modelId="{D1DCFBAF-9B71-4EE4-92B2-2C8FBFEA2008}" type="presOf" srcId="{55C5663D-F8A3-4882-B360-818892EB05E0}" destId="{0AFA5329-1DE1-4737-8F4B-DB50040BF989}" srcOrd="0" destOrd="0" presId="urn:microsoft.com/office/officeart/2005/8/layout/orgChart1"/>
    <dgm:cxn modelId="{D8078D10-E5EC-40DA-87F2-EFACBD198D5B}" type="presOf" srcId="{6A00144A-3391-46C4-A78E-54E980545190}" destId="{6EF586A8-0EA1-48F0-8340-222C14B20DD2}" srcOrd="0" destOrd="0" presId="urn:microsoft.com/office/officeart/2005/8/layout/orgChart1"/>
    <dgm:cxn modelId="{3A525DC8-6CA8-4055-8CB2-D6FD5C464436}" type="presOf" srcId="{C616E34C-228C-423A-9FC9-DEE89772BB46}" destId="{56258241-54CF-471E-A564-CA26EE0F4E6B}" srcOrd="0" destOrd="0" presId="urn:microsoft.com/office/officeart/2005/8/layout/orgChart1"/>
    <dgm:cxn modelId="{C715BC10-E96A-49C9-9E4C-C1878B5AF06B}" type="presOf" srcId="{650B701B-D8A7-4A0A-AAF2-EF05727D0283}" destId="{275E3DBA-9296-46EF-833B-383CECA32C98}" srcOrd="0" destOrd="0" presId="urn:microsoft.com/office/officeart/2005/8/layout/orgChart1"/>
    <dgm:cxn modelId="{AED11D7F-87E0-49D7-B3E2-BCC24CD5DDCF}" type="presOf" srcId="{84CD70ED-B9AD-41F3-825A-01C4F94D241E}" destId="{B470B9BB-D206-4DF3-A8E1-85B5B93F4C33}" srcOrd="1" destOrd="0" presId="urn:microsoft.com/office/officeart/2005/8/layout/orgChart1"/>
    <dgm:cxn modelId="{86388A2C-CF3D-4E65-8F56-1E292D3BFA0A}" type="presOf" srcId="{AF274BE5-7670-4215-AB28-93999FFC88BA}" destId="{2FD03EB3-970B-4E09-BDB8-1D413391EB75}" srcOrd="0" destOrd="0" presId="urn:microsoft.com/office/officeart/2005/8/layout/orgChart1"/>
    <dgm:cxn modelId="{48025D99-C393-419C-8BC2-F7704699D085}" type="presOf" srcId="{518AB1C3-14AA-4AF7-AB7B-1AAD1B825200}" destId="{2EC1CF69-D89C-442E-B0A6-3A7AAF7325FA}" srcOrd="0" destOrd="0" presId="urn:microsoft.com/office/officeart/2005/8/layout/orgChart1"/>
    <dgm:cxn modelId="{CDB8F035-607E-4AEB-9293-CAA6C270D884}" type="presOf" srcId="{E1430F7D-6D14-46FD-88BF-147940FDCD13}" destId="{F2A7D518-E66C-4649-B380-CBE03C52CDD1}" srcOrd="1" destOrd="0" presId="urn:microsoft.com/office/officeart/2005/8/layout/orgChart1"/>
    <dgm:cxn modelId="{F5CAC1A8-FA5B-409A-99FF-861624DCE6CE}" srcId="{650B701B-D8A7-4A0A-AAF2-EF05727D0283}" destId="{9E8D7332-B5F9-4567-8026-7846341E8D21}" srcOrd="0" destOrd="0" parTransId="{AF274BE5-7670-4215-AB28-93999FFC88BA}" sibTransId="{85F207FD-0BE3-4E50-B7FD-63A7CA35468D}"/>
    <dgm:cxn modelId="{87A8E928-4676-4C12-81B4-3F09A4045ABE}" srcId="{55C5663D-F8A3-4882-B360-818892EB05E0}" destId="{1F196A97-A7F4-4A9B-9A0A-07B4BDFB39C8}" srcOrd="0" destOrd="0" parTransId="{26551958-0861-4638-BDB5-86925D8FFF42}" sibTransId="{70D55B26-7B3A-4B18-99A5-70989893B8CE}"/>
    <dgm:cxn modelId="{12EDAA6A-4F2C-461A-9DC5-00225FEB2E1E}" srcId="{1F196A97-A7F4-4A9B-9A0A-07B4BDFB39C8}" destId="{2344FF88-6D09-400C-8310-3AACB4F2FF51}" srcOrd="0" destOrd="0" parTransId="{D0564442-67F3-45FB-BF7E-FE83BD8979FD}" sibTransId="{5985B651-CF23-440E-9CF2-C247C1838BAD}"/>
    <dgm:cxn modelId="{989DAB0E-E860-4E44-98F7-9FB17ECF894D}" type="presOf" srcId="{768C993C-EC7F-42D7-B517-106A98A812BB}" destId="{0A3E6E1A-09E1-4F27-BDD9-6C07C9780E57}" srcOrd="0" destOrd="0" presId="urn:microsoft.com/office/officeart/2005/8/layout/orgChart1"/>
    <dgm:cxn modelId="{E9BCC252-3527-44AC-956C-49EF156E9D34}" srcId="{2344FF88-6D09-400C-8310-3AACB4F2FF51}" destId="{E1430F7D-6D14-46FD-88BF-147940FDCD13}" srcOrd="0" destOrd="0" parTransId="{768C993C-EC7F-42D7-B517-106A98A812BB}" sibTransId="{4A9C8D81-E84D-4CE2-ABDE-71E643B2D9B1}"/>
    <dgm:cxn modelId="{A8367E59-8C1A-4EA9-ADE3-6359499C0FB9}" type="presOf" srcId="{9E8D7332-B5F9-4567-8026-7846341E8D21}" destId="{C0DE708E-B9F0-4C57-B10A-FA7C864B02CB}" srcOrd="0" destOrd="0" presId="urn:microsoft.com/office/officeart/2005/8/layout/orgChart1"/>
    <dgm:cxn modelId="{9F5CAF41-76C9-4790-BC21-C6ED602C4AD0}" type="presOf" srcId="{E1430F7D-6D14-46FD-88BF-147940FDCD13}" destId="{05E4C63A-6F0A-4E43-8C13-8BAA7373B449}" srcOrd="0" destOrd="0" presId="urn:microsoft.com/office/officeart/2005/8/layout/orgChart1"/>
    <dgm:cxn modelId="{8F7A69E7-56A4-4C5B-BA7E-4D729CBE509A}" type="presOf" srcId="{7EF09A71-260C-4E0C-A14A-3D5EDA90FCFA}" destId="{E726835A-19BA-4639-B564-3B55F8680C38}" srcOrd="0" destOrd="0" presId="urn:microsoft.com/office/officeart/2005/8/layout/orgChart1"/>
    <dgm:cxn modelId="{535D36FD-0C7E-457A-8A49-C104123CB8F9}" type="presOf" srcId="{F4441370-D973-4011-9361-2134EFB85C4E}" destId="{B09B1C52-6654-4EC1-B56B-3D330894C577}" srcOrd="1" destOrd="0" presId="urn:microsoft.com/office/officeart/2005/8/layout/orgChart1"/>
    <dgm:cxn modelId="{4AE2260A-B6B6-4653-81F3-0B7DE4A9003F}" srcId="{518AB1C3-14AA-4AF7-AB7B-1AAD1B825200}" destId="{F4441370-D973-4011-9361-2134EFB85C4E}" srcOrd="0" destOrd="0" parTransId="{7EF09A71-260C-4E0C-A14A-3D5EDA90FCFA}" sibTransId="{D5DEFBF4-3A44-4D8F-AA41-4E0F5ADA8581}"/>
    <dgm:cxn modelId="{879E2C43-0C3B-45D6-AB5C-24A40F5CEE6B}" type="presOf" srcId="{2344FF88-6D09-400C-8310-3AACB4F2FF51}" destId="{285EBAFE-7485-46B7-864A-DF225286FBF7}" srcOrd="1" destOrd="0" presId="urn:microsoft.com/office/officeart/2005/8/layout/orgChart1"/>
    <dgm:cxn modelId="{5C0E7942-EA1D-4F38-BC71-402340443B87}" type="presOf" srcId="{84CD70ED-B9AD-41F3-825A-01C4F94D241E}" destId="{7C39A7E5-E157-4D71-A040-D41F484C58D7}" srcOrd="0" destOrd="0" presId="urn:microsoft.com/office/officeart/2005/8/layout/orgChart1"/>
    <dgm:cxn modelId="{B2AEB172-3191-4566-A105-BE19C5B9B235}" type="presOf" srcId="{433A49CC-6624-42FF-AAB3-2C7941019717}" destId="{ECFF3EBC-6D19-40D4-BD30-42477C20DE07}" srcOrd="0" destOrd="0" presId="urn:microsoft.com/office/officeart/2005/8/layout/orgChart1"/>
    <dgm:cxn modelId="{DE918F9C-D244-4F6D-9A1B-58C4A5E56966}" type="presOf" srcId="{1DE07818-499B-4670-A10A-3D5F596950ED}" destId="{3E5FA125-41EC-4818-BEFD-E806B3C0B2A9}" srcOrd="0" destOrd="0" presId="urn:microsoft.com/office/officeart/2005/8/layout/orgChart1"/>
    <dgm:cxn modelId="{B5A7DC0E-ADA2-4F72-B2B4-773FAB4647CC}" type="presOf" srcId="{F4441370-D973-4011-9361-2134EFB85C4E}" destId="{C5CCFDE0-42F3-4054-8A5C-C1E0E915591B}" srcOrd="0" destOrd="0" presId="urn:microsoft.com/office/officeart/2005/8/layout/orgChart1"/>
    <dgm:cxn modelId="{C4AAAE0C-8656-46C7-A015-252340E3A76C}" type="presParOf" srcId="{0AFA5329-1DE1-4737-8F4B-DB50040BF989}" destId="{9A4B4F70-5E12-4580-8B65-BE3024C9398F}" srcOrd="0" destOrd="0" presId="urn:microsoft.com/office/officeart/2005/8/layout/orgChart1"/>
    <dgm:cxn modelId="{468B95AD-0671-4506-B96D-0E92114D8D13}" type="presParOf" srcId="{9A4B4F70-5E12-4580-8B65-BE3024C9398F}" destId="{8DAC8519-802F-4FD6-ACCB-39137C0C1FD0}" srcOrd="0" destOrd="0" presId="urn:microsoft.com/office/officeart/2005/8/layout/orgChart1"/>
    <dgm:cxn modelId="{6DA9B451-A62A-4A18-9C21-670E75EF7A0D}" type="presParOf" srcId="{8DAC8519-802F-4FD6-ACCB-39137C0C1FD0}" destId="{C65C6A8D-3495-4593-99E1-61B8F8002DA2}" srcOrd="0" destOrd="0" presId="urn:microsoft.com/office/officeart/2005/8/layout/orgChart1"/>
    <dgm:cxn modelId="{1975281E-1C88-44EA-9FFD-5D1B51CE435D}" type="presParOf" srcId="{8DAC8519-802F-4FD6-ACCB-39137C0C1FD0}" destId="{B6B0B0F0-3CF8-493D-AF02-F7559C71F0B7}" srcOrd="1" destOrd="0" presId="urn:microsoft.com/office/officeart/2005/8/layout/orgChart1"/>
    <dgm:cxn modelId="{044988D8-693E-40D4-8B0A-F24B32F0DA9D}" type="presParOf" srcId="{9A4B4F70-5E12-4580-8B65-BE3024C9398F}" destId="{7FBFA7E2-0FF8-4CF8-A51E-83D6538F9D31}" srcOrd="1" destOrd="0" presId="urn:microsoft.com/office/officeart/2005/8/layout/orgChart1"/>
    <dgm:cxn modelId="{D640B734-B96D-4F23-A342-02377E904A6D}" type="presParOf" srcId="{7FBFA7E2-0FF8-4CF8-A51E-83D6538F9D31}" destId="{76C0E144-1EF2-43B7-9987-58FA8248C0E0}" srcOrd="0" destOrd="0" presId="urn:microsoft.com/office/officeart/2005/8/layout/orgChart1"/>
    <dgm:cxn modelId="{2C7D7F96-5B8E-4A07-A8EF-8EF166B8D3F5}" type="presParOf" srcId="{7FBFA7E2-0FF8-4CF8-A51E-83D6538F9D31}" destId="{18C2BE83-7839-4B4C-A18B-83160B3AF2B1}" srcOrd="1" destOrd="0" presId="urn:microsoft.com/office/officeart/2005/8/layout/orgChart1"/>
    <dgm:cxn modelId="{F5567664-746F-4080-ADBE-582E7DFBA84B}" type="presParOf" srcId="{18C2BE83-7839-4B4C-A18B-83160B3AF2B1}" destId="{98D1AE4A-C07B-49A5-B12E-77FD1BCFC7BF}" srcOrd="0" destOrd="0" presId="urn:microsoft.com/office/officeart/2005/8/layout/orgChart1"/>
    <dgm:cxn modelId="{26D0EDB1-6582-4CFA-A90D-1627B78C841D}" type="presParOf" srcId="{98D1AE4A-C07B-49A5-B12E-77FD1BCFC7BF}" destId="{696CE620-4DD1-4155-A38E-1038C4FDC61A}" srcOrd="0" destOrd="0" presId="urn:microsoft.com/office/officeart/2005/8/layout/orgChart1"/>
    <dgm:cxn modelId="{7B906177-CC8F-45C4-9771-54441224341B}" type="presParOf" srcId="{98D1AE4A-C07B-49A5-B12E-77FD1BCFC7BF}" destId="{285EBAFE-7485-46B7-864A-DF225286FBF7}" srcOrd="1" destOrd="0" presId="urn:microsoft.com/office/officeart/2005/8/layout/orgChart1"/>
    <dgm:cxn modelId="{766EDC73-9D71-4B8E-8E40-AD8FBA503C59}" type="presParOf" srcId="{18C2BE83-7839-4B4C-A18B-83160B3AF2B1}" destId="{F6CCE830-A9F3-4612-B6B5-EC71943B772F}" srcOrd="1" destOrd="0" presId="urn:microsoft.com/office/officeart/2005/8/layout/orgChart1"/>
    <dgm:cxn modelId="{9E6AD62F-7435-4D5A-A09C-6276F8BAAF40}" type="presParOf" srcId="{F6CCE830-A9F3-4612-B6B5-EC71943B772F}" destId="{0A3E6E1A-09E1-4F27-BDD9-6C07C9780E57}" srcOrd="0" destOrd="0" presId="urn:microsoft.com/office/officeart/2005/8/layout/orgChart1"/>
    <dgm:cxn modelId="{BB70B690-87E3-420B-8FA3-E398A9FFAD11}" type="presParOf" srcId="{F6CCE830-A9F3-4612-B6B5-EC71943B772F}" destId="{EB728669-023A-417A-BE4B-1C7BA69694CE}" srcOrd="1" destOrd="0" presId="urn:microsoft.com/office/officeart/2005/8/layout/orgChart1"/>
    <dgm:cxn modelId="{550680B3-8770-491C-BF1C-C4E62B1CC0AB}" type="presParOf" srcId="{EB728669-023A-417A-BE4B-1C7BA69694CE}" destId="{CBC52B6B-DB7C-44A0-B14D-71082444C505}" srcOrd="0" destOrd="0" presId="urn:microsoft.com/office/officeart/2005/8/layout/orgChart1"/>
    <dgm:cxn modelId="{F804DFA8-9F46-41CA-A674-7DCD5BDF61CB}" type="presParOf" srcId="{CBC52B6B-DB7C-44A0-B14D-71082444C505}" destId="{05E4C63A-6F0A-4E43-8C13-8BAA7373B449}" srcOrd="0" destOrd="0" presId="urn:microsoft.com/office/officeart/2005/8/layout/orgChart1"/>
    <dgm:cxn modelId="{BE65B212-056C-4B71-A54C-E4D964372BE8}" type="presParOf" srcId="{CBC52B6B-DB7C-44A0-B14D-71082444C505}" destId="{F2A7D518-E66C-4649-B380-CBE03C52CDD1}" srcOrd="1" destOrd="0" presId="urn:microsoft.com/office/officeart/2005/8/layout/orgChart1"/>
    <dgm:cxn modelId="{5CD1A211-B36E-4B6F-90C8-23E3921C913C}" type="presParOf" srcId="{EB728669-023A-417A-BE4B-1C7BA69694CE}" destId="{598FD826-E06F-4876-BB37-F144BB7EC760}" srcOrd="1" destOrd="0" presId="urn:microsoft.com/office/officeart/2005/8/layout/orgChart1"/>
    <dgm:cxn modelId="{C1219807-35A8-423C-AD19-1F279BD61B22}" type="presParOf" srcId="{EB728669-023A-417A-BE4B-1C7BA69694CE}" destId="{8572AA1D-EC4F-487D-9083-08FDF39EA346}" srcOrd="2" destOrd="0" presId="urn:microsoft.com/office/officeart/2005/8/layout/orgChart1"/>
    <dgm:cxn modelId="{D0FA0FA8-BED6-4A2E-8235-BD124FEDCA1A}" type="presParOf" srcId="{18C2BE83-7839-4B4C-A18B-83160B3AF2B1}" destId="{C78D3EAE-226D-435C-87E8-49AE9899F3C2}" srcOrd="2" destOrd="0" presId="urn:microsoft.com/office/officeart/2005/8/layout/orgChart1"/>
    <dgm:cxn modelId="{8F7E46FB-F6AB-408E-9DEC-851384103D23}" type="presParOf" srcId="{7FBFA7E2-0FF8-4CF8-A51E-83D6538F9D31}" destId="{6EF586A8-0EA1-48F0-8340-222C14B20DD2}" srcOrd="2" destOrd="0" presId="urn:microsoft.com/office/officeart/2005/8/layout/orgChart1"/>
    <dgm:cxn modelId="{E01B1465-A5D5-4BD8-BC69-03F8AC3C17D8}" type="presParOf" srcId="{7FBFA7E2-0FF8-4CF8-A51E-83D6538F9D31}" destId="{447EC2C1-1FC2-4192-ABFE-57286CC783DF}" srcOrd="3" destOrd="0" presId="urn:microsoft.com/office/officeart/2005/8/layout/orgChart1"/>
    <dgm:cxn modelId="{366EFC1B-AC08-4C90-B913-23C75588509C}" type="presParOf" srcId="{447EC2C1-1FC2-4192-ABFE-57286CC783DF}" destId="{B6EE441F-A198-4B73-A35E-853C2D893D15}" srcOrd="0" destOrd="0" presId="urn:microsoft.com/office/officeart/2005/8/layout/orgChart1"/>
    <dgm:cxn modelId="{E9275A44-D4D5-44A5-92A9-4D334A9F2D48}" type="presParOf" srcId="{B6EE441F-A198-4B73-A35E-853C2D893D15}" destId="{275E3DBA-9296-46EF-833B-383CECA32C98}" srcOrd="0" destOrd="0" presId="urn:microsoft.com/office/officeart/2005/8/layout/orgChart1"/>
    <dgm:cxn modelId="{DBCF0122-0DEE-4021-96A9-29894A7408F9}" type="presParOf" srcId="{B6EE441F-A198-4B73-A35E-853C2D893D15}" destId="{6193E23D-0DD1-43CA-9FA8-51194D3356C7}" srcOrd="1" destOrd="0" presId="urn:microsoft.com/office/officeart/2005/8/layout/orgChart1"/>
    <dgm:cxn modelId="{EA445137-D346-4272-AAE7-7377D94902D7}" type="presParOf" srcId="{447EC2C1-1FC2-4192-ABFE-57286CC783DF}" destId="{CA5D9142-C4F5-417C-BE45-BB3600E71117}" srcOrd="1" destOrd="0" presId="urn:microsoft.com/office/officeart/2005/8/layout/orgChart1"/>
    <dgm:cxn modelId="{934C830C-0D85-4F6B-B698-C02D7ED4ADA1}" type="presParOf" srcId="{CA5D9142-C4F5-417C-BE45-BB3600E71117}" destId="{2FD03EB3-970B-4E09-BDB8-1D413391EB75}" srcOrd="0" destOrd="0" presId="urn:microsoft.com/office/officeart/2005/8/layout/orgChart1"/>
    <dgm:cxn modelId="{D6D9E17A-FDD1-45CE-8992-5E529CB0A1CC}" type="presParOf" srcId="{CA5D9142-C4F5-417C-BE45-BB3600E71117}" destId="{A115CD17-FC38-4059-BBB8-30E97E066542}" srcOrd="1" destOrd="0" presId="urn:microsoft.com/office/officeart/2005/8/layout/orgChart1"/>
    <dgm:cxn modelId="{E330556D-5E71-4A75-AC67-9B5BFC338C1A}" type="presParOf" srcId="{A115CD17-FC38-4059-BBB8-30E97E066542}" destId="{CFC744AF-64D3-4B7D-9014-EB2F456C7331}" srcOrd="0" destOrd="0" presId="urn:microsoft.com/office/officeart/2005/8/layout/orgChart1"/>
    <dgm:cxn modelId="{28333998-C928-4E40-8E82-57D8044FC749}" type="presParOf" srcId="{CFC744AF-64D3-4B7D-9014-EB2F456C7331}" destId="{C0DE708E-B9F0-4C57-B10A-FA7C864B02CB}" srcOrd="0" destOrd="0" presId="urn:microsoft.com/office/officeart/2005/8/layout/orgChart1"/>
    <dgm:cxn modelId="{5C1B88E9-49BD-487E-8558-34FB22ABA59F}" type="presParOf" srcId="{CFC744AF-64D3-4B7D-9014-EB2F456C7331}" destId="{85046631-5A1B-4F9E-8F12-23232842AE21}" srcOrd="1" destOrd="0" presId="urn:microsoft.com/office/officeart/2005/8/layout/orgChart1"/>
    <dgm:cxn modelId="{6B58B63E-0FD4-419C-878F-B450F3685FD2}" type="presParOf" srcId="{A115CD17-FC38-4059-BBB8-30E97E066542}" destId="{01859981-4220-4659-94D3-833566C4EDDD}" srcOrd="1" destOrd="0" presId="urn:microsoft.com/office/officeart/2005/8/layout/orgChart1"/>
    <dgm:cxn modelId="{9C4BC54F-6E74-496C-A6CF-5E514E06A245}" type="presParOf" srcId="{A115CD17-FC38-4059-BBB8-30E97E066542}" destId="{2C48CB67-0412-4F79-8378-440BF3CD2D11}" srcOrd="2" destOrd="0" presId="urn:microsoft.com/office/officeart/2005/8/layout/orgChart1"/>
    <dgm:cxn modelId="{873697E7-6CA3-43F2-8793-0C82F501DA4C}" type="presParOf" srcId="{447EC2C1-1FC2-4192-ABFE-57286CC783DF}" destId="{292B0C47-407C-4CDA-9C32-B5C97E617FD8}" srcOrd="2" destOrd="0" presId="urn:microsoft.com/office/officeart/2005/8/layout/orgChart1"/>
    <dgm:cxn modelId="{3AE3B7CA-1ED9-4316-BEDA-997CB0D60CA6}" type="presParOf" srcId="{7FBFA7E2-0FF8-4CF8-A51E-83D6538F9D31}" destId="{ECFF3EBC-6D19-40D4-BD30-42477C20DE07}" srcOrd="4" destOrd="0" presId="urn:microsoft.com/office/officeart/2005/8/layout/orgChart1"/>
    <dgm:cxn modelId="{B66F7E2E-7FBB-4550-9976-22F87EB202E6}" type="presParOf" srcId="{7FBFA7E2-0FF8-4CF8-A51E-83D6538F9D31}" destId="{2AC49C7B-24ED-4D42-A57F-2E8338089536}" srcOrd="5" destOrd="0" presId="urn:microsoft.com/office/officeart/2005/8/layout/orgChart1"/>
    <dgm:cxn modelId="{985C3B12-4E09-4F36-AF10-112147543EBB}" type="presParOf" srcId="{2AC49C7B-24ED-4D42-A57F-2E8338089536}" destId="{2D91B899-E538-48F5-9442-778FB6907092}" srcOrd="0" destOrd="0" presId="urn:microsoft.com/office/officeart/2005/8/layout/orgChart1"/>
    <dgm:cxn modelId="{AFBE6450-56E4-432D-8BD9-B391B25777DE}" type="presParOf" srcId="{2D91B899-E538-48F5-9442-778FB6907092}" destId="{7C39A7E5-E157-4D71-A040-D41F484C58D7}" srcOrd="0" destOrd="0" presId="urn:microsoft.com/office/officeart/2005/8/layout/orgChart1"/>
    <dgm:cxn modelId="{D597A1EE-BAB5-4AEC-9CEE-23D600CBFAFE}" type="presParOf" srcId="{2D91B899-E538-48F5-9442-778FB6907092}" destId="{B470B9BB-D206-4DF3-A8E1-85B5B93F4C33}" srcOrd="1" destOrd="0" presId="urn:microsoft.com/office/officeart/2005/8/layout/orgChart1"/>
    <dgm:cxn modelId="{E0E85556-24C1-4C92-9A03-5EA5450FBB39}" type="presParOf" srcId="{2AC49C7B-24ED-4D42-A57F-2E8338089536}" destId="{8B42BD21-4723-4020-A2A0-3582D72DEC06}" srcOrd="1" destOrd="0" presId="urn:microsoft.com/office/officeart/2005/8/layout/orgChart1"/>
    <dgm:cxn modelId="{10FFCB13-154B-4D4B-95A2-BF01E370C984}" type="presParOf" srcId="{8B42BD21-4723-4020-A2A0-3582D72DEC06}" destId="{97233E84-0AC3-4390-8E6F-56DB2B766B31}" srcOrd="0" destOrd="0" presId="urn:microsoft.com/office/officeart/2005/8/layout/orgChart1"/>
    <dgm:cxn modelId="{BA0C80AE-4DF9-4CC4-9BBB-84273C2F2E71}" type="presParOf" srcId="{8B42BD21-4723-4020-A2A0-3582D72DEC06}" destId="{4C63E6C3-907D-42AE-9D23-40CFA82639CB}" srcOrd="1" destOrd="0" presId="urn:microsoft.com/office/officeart/2005/8/layout/orgChart1"/>
    <dgm:cxn modelId="{BC8C694D-D7E8-4E1B-8A93-7230AA1596BF}" type="presParOf" srcId="{4C63E6C3-907D-42AE-9D23-40CFA82639CB}" destId="{06EB95DC-2CF2-49A9-A4CD-6F0D4E345954}" srcOrd="0" destOrd="0" presId="urn:microsoft.com/office/officeart/2005/8/layout/orgChart1"/>
    <dgm:cxn modelId="{2F8981A0-681E-498F-ABC6-05F8C7BC1EB1}" type="presParOf" srcId="{06EB95DC-2CF2-49A9-A4CD-6F0D4E345954}" destId="{3E5FA125-41EC-4818-BEFD-E806B3C0B2A9}" srcOrd="0" destOrd="0" presId="urn:microsoft.com/office/officeart/2005/8/layout/orgChart1"/>
    <dgm:cxn modelId="{2DF4E4AF-4B49-42B2-8BE3-47729A80B4F7}" type="presParOf" srcId="{06EB95DC-2CF2-49A9-A4CD-6F0D4E345954}" destId="{4EC6351D-F710-43B4-87D7-0B846218C26F}" srcOrd="1" destOrd="0" presId="urn:microsoft.com/office/officeart/2005/8/layout/orgChart1"/>
    <dgm:cxn modelId="{779AD5C6-C921-42C3-A283-56AD03DD056A}" type="presParOf" srcId="{4C63E6C3-907D-42AE-9D23-40CFA82639CB}" destId="{B3D9610B-A030-4B01-B628-EC6093CBE581}" srcOrd="1" destOrd="0" presId="urn:microsoft.com/office/officeart/2005/8/layout/orgChart1"/>
    <dgm:cxn modelId="{FD5A116C-8126-4E8B-AC51-5C79EC26A4DB}" type="presParOf" srcId="{4C63E6C3-907D-42AE-9D23-40CFA82639CB}" destId="{8365A0E8-5830-473D-8DD7-43F71B00ADAD}" srcOrd="2" destOrd="0" presId="urn:microsoft.com/office/officeart/2005/8/layout/orgChart1"/>
    <dgm:cxn modelId="{7D30920E-2C4D-4E44-8886-DDF8C564B96A}" type="presParOf" srcId="{2AC49C7B-24ED-4D42-A57F-2E8338089536}" destId="{1E89217C-C072-43F5-A928-AE5D89886777}" srcOrd="2" destOrd="0" presId="urn:microsoft.com/office/officeart/2005/8/layout/orgChart1"/>
    <dgm:cxn modelId="{382BF8B7-C4FC-4851-A60C-17F7CDCC6022}" type="presParOf" srcId="{7FBFA7E2-0FF8-4CF8-A51E-83D6538F9D31}" destId="{56258241-54CF-471E-A564-CA26EE0F4E6B}" srcOrd="6" destOrd="0" presId="urn:microsoft.com/office/officeart/2005/8/layout/orgChart1"/>
    <dgm:cxn modelId="{A363AA43-AD91-48BF-9A39-4FBCD8FD2CA2}" type="presParOf" srcId="{7FBFA7E2-0FF8-4CF8-A51E-83D6538F9D31}" destId="{93D04BA1-8BF6-4FC6-94A4-38971E4C2F61}" srcOrd="7" destOrd="0" presId="urn:microsoft.com/office/officeart/2005/8/layout/orgChart1"/>
    <dgm:cxn modelId="{6DEC0001-CE7E-42F4-A9A2-9757868CA51A}" type="presParOf" srcId="{93D04BA1-8BF6-4FC6-94A4-38971E4C2F61}" destId="{2BA81A0F-7DAC-4852-AFB3-D201E0CCFB9B}" srcOrd="0" destOrd="0" presId="urn:microsoft.com/office/officeart/2005/8/layout/orgChart1"/>
    <dgm:cxn modelId="{4540D1AE-D196-49CA-A3DC-4D09D91234D6}" type="presParOf" srcId="{2BA81A0F-7DAC-4852-AFB3-D201E0CCFB9B}" destId="{2EC1CF69-D89C-442E-B0A6-3A7AAF7325FA}" srcOrd="0" destOrd="0" presId="urn:microsoft.com/office/officeart/2005/8/layout/orgChart1"/>
    <dgm:cxn modelId="{8A65BA59-BB01-45B2-BD40-AD4706F1C412}" type="presParOf" srcId="{2BA81A0F-7DAC-4852-AFB3-D201E0CCFB9B}" destId="{43102C75-30FF-4CFF-97BE-196931379CE9}" srcOrd="1" destOrd="0" presId="urn:microsoft.com/office/officeart/2005/8/layout/orgChart1"/>
    <dgm:cxn modelId="{6B545571-6C7D-4160-9C0D-E998CE54BDD7}" type="presParOf" srcId="{93D04BA1-8BF6-4FC6-94A4-38971E4C2F61}" destId="{C953CB38-56CD-4710-BCB6-91D2CF9B2CB7}" srcOrd="1" destOrd="0" presId="urn:microsoft.com/office/officeart/2005/8/layout/orgChart1"/>
    <dgm:cxn modelId="{D03EDEC1-D513-4374-85E0-3B1BCF95C82D}" type="presParOf" srcId="{C953CB38-56CD-4710-BCB6-91D2CF9B2CB7}" destId="{E726835A-19BA-4639-B564-3B55F8680C38}" srcOrd="0" destOrd="0" presId="urn:microsoft.com/office/officeart/2005/8/layout/orgChart1"/>
    <dgm:cxn modelId="{A68FD8BF-7775-44D1-A4B8-8F89B605336D}" type="presParOf" srcId="{C953CB38-56CD-4710-BCB6-91D2CF9B2CB7}" destId="{2A039A9B-48EF-4B6C-B348-C92286E859E7}" srcOrd="1" destOrd="0" presId="urn:microsoft.com/office/officeart/2005/8/layout/orgChart1"/>
    <dgm:cxn modelId="{9146AD2F-8EAD-40FC-966D-D744FA99FFEB}" type="presParOf" srcId="{2A039A9B-48EF-4B6C-B348-C92286E859E7}" destId="{4CC013A0-6430-4838-9A5A-8F9A7CA3A04F}" srcOrd="0" destOrd="0" presId="urn:microsoft.com/office/officeart/2005/8/layout/orgChart1"/>
    <dgm:cxn modelId="{A81DCC5A-D1B4-48C6-8882-6F8A97BBE39E}" type="presParOf" srcId="{4CC013A0-6430-4838-9A5A-8F9A7CA3A04F}" destId="{C5CCFDE0-42F3-4054-8A5C-C1E0E915591B}" srcOrd="0" destOrd="0" presId="urn:microsoft.com/office/officeart/2005/8/layout/orgChart1"/>
    <dgm:cxn modelId="{97AA47A9-98E0-4D87-B56B-E615A1138596}" type="presParOf" srcId="{4CC013A0-6430-4838-9A5A-8F9A7CA3A04F}" destId="{B09B1C52-6654-4EC1-B56B-3D330894C577}" srcOrd="1" destOrd="0" presId="urn:microsoft.com/office/officeart/2005/8/layout/orgChart1"/>
    <dgm:cxn modelId="{624C6D1F-A9BA-4583-BDE8-7F4BA0316EF2}" type="presParOf" srcId="{2A039A9B-48EF-4B6C-B348-C92286E859E7}" destId="{6453CE8E-7F2D-4619-A942-D49B8785B4A4}" srcOrd="1" destOrd="0" presId="urn:microsoft.com/office/officeart/2005/8/layout/orgChart1"/>
    <dgm:cxn modelId="{FB146315-A1A6-4B97-846C-84F3468EDCEF}" type="presParOf" srcId="{2A039A9B-48EF-4B6C-B348-C92286E859E7}" destId="{A6627D13-9B0A-47FE-A1C9-DA057DB0F272}" srcOrd="2" destOrd="0" presId="urn:microsoft.com/office/officeart/2005/8/layout/orgChart1"/>
    <dgm:cxn modelId="{823064F0-BFE8-4D8C-9E66-A8794557787E}" type="presParOf" srcId="{93D04BA1-8BF6-4FC6-94A4-38971E4C2F61}" destId="{F08FE3E8-9C56-4106-B656-3CB4C78E5F0D}" srcOrd="2" destOrd="0" presId="urn:microsoft.com/office/officeart/2005/8/layout/orgChart1"/>
    <dgm:cxn modelId="{5C7ED464-0E17-4E0D-A8F9-FCAB6937FF0A}" type="presParOf" srcId="{9A4B4F70-5E12-4580-8B65-BE3024C9398F}" destId="{272C0059-3F38-4B29-B859-B2632568B584}" srcOrd="2" destOrd="0" presId="urn:microsoft.com/office/officeart/2005/8/layout/orgChart1"/>
  </dgm:cxnLst>
  <dgm:bg/>
  <dgm:whole/>
  <dgm:extLst>
    <a:ext uri="http://schemas.microsoft.com/office/drawing/2008/diagram"/>
  </dgm:extLst>
</dgm:dataModel>
</file>

<file path=ppt/diagrams/data3.xml><?xml version="1.0" encoding="utf-8"?>
<dgm:dataModel xmlns:dgm="http://schemas.openxmlformats.org/drawingml/2006/diagram" xmlns:a="http://schemas.openxmlformats.org/drawingml/2006/main">
  <dgm:ptLst>
    <dgm:pt modelId="{C334C108-08BA-4395-826E-FDD786AB1E48}" type="doc">
      <dgm:prSet loTypeId="urn:microsoft.com/office/officeart/2005/8/layout/hierarchy2" loCatId="hierarchy" qsTypeId="urn:microsoft.com/office/officeart/2005/8/quickstyle/simple2" qsCatId="simple" csTypeId="urn:microsoft.com/office/officeart/2005/8/colors/accent0_1" csCatId="mainScheme" phldr="1"/>
      <dgm:spPr/>
      <dgm:t>
        <a:bodyPr/>
        <a:lstStyle/>
        <a:p>
          <a:endParaRPr lang="en-US"/>
        </a:p>
      </dgm:t>
    </dgm:pt>
    <dgm:pt modelId="{28CF8634-32BA-4FCD-8889-CDB8B1E7DA37}">
      <dgm:prSet phldrT="[Text]" custT="1"/>
      <dgm:spPr/>
      <dgm:t>
        <a:bodyPr/>
        <a:lstStyle/>
        <a:p>
          <a:r>
            <a:rPr lang="en-US" sz="1200" b="1" dirty="0" smtClean="0">
              <a:latin typeface="+mj-lt"/>
              <a:cs typeface="Times New Roman" pitchFamily="18" charset="0"/>
            </a:rPr>
            <a:t>Sampling Methods</a:t>
          </a:r>
          <a:endParaRPr lang="en-US" sz="1200" b="1" dirty="0">
            <a:latin typeface="+mj-lt"/>
            <a:cs typeface="Times New Roman" pitchFamily="18" charset="0"/>
          </a:endParaRPr>
        </a:p>
      </dgm:t>
    </dgm:pt>
    <dgm:pt modelId="{657BCB3C-BAD4-43CF-8CA9-D691E1320177}" type="parTrans" cxnId="{5BEEBA25-9A8F-4A8B-8291-14A3473AA842}">
      <dgm:prSet/>
      <dgm:spPr/>
      <dgm:t>
        <a:bodyPr/>
        <a:lstStyle/>
        <a:p>
          <a:endParaRPr lang="en-US" sz="1200">
            <a:latin typeface="+mj-lt"/>
          </a:endParaRPr>
        </a:p>
      </dgm:t>
    </dgm:pt>
    <dgm:pt modelId="{A3FDF1E2-4969-468C-AB1D-CCA295C29F91}" type="sibTrans" cxnId="{5BEEBA25-9A8F-4A8B-8291-14A3473AA842}">
      <dgm:prSet/>
      <dgm:spPr/>
      <dgm:t>
        <a:bodyPr/>
        <a:lstStyle/>
        <a:p>
          <a:endParaRPr lang="en-US" sz="1200">
            <a:latin typeface="+mj-lt"/>
          </a:endParaRPr>
        </a:p>
      </dgm:t>
    </dgm:pt>
    <dgm:pt modelId="{28F79E4B-E06E-4540-8F33-0B38C2CBE692}">
      <dgm:prSet phldrT="[Text]" custT="1"/>
      <dgm:spPr/>
      <dgm:t>
        <a:bodyPr/>
        <a:lstStyle/>
        <a:p>
          <a:r>
            <a:rPr lang="en-US" sz="1200" b="1" dirty="0" smtClean="0">
              <a:latin typeface="+mj-lt"/>
              <a:cs typeface="Times New Roman" pitchFamily="18" charset="0"/>
            </a:rPr>
            <a:t>Probability Sampling</a:t>
          </a:r>
          <a:endParaRPr lang="en-US" sz="1200" b="1" dirty="0">
            <a:latin typeface="+mj-lt"/>
            <a:cs typeface="Times New Roman" pitchFamily="18" charset="0"/>
          </a:endParaRPr>
        </a:p>
      </dgm:t>
    </dgm:pt>
    <dgm:pt modelId="{0CFE380E-F0E9-46F6-BD86-0D436B91DD71}" type="parTrans" cxnId="{6395C012-C8A5-447D-BFB4-07AE7C9393FE}">
      <dgm:prSet custT="1"/>
      <dgm:spPr/>
      <dgm:t>
        <a:bodyPr/>
        <a:lstStyle/>
        <a:p>
          <a:endParaRPr lang="en-US" sz="1200" b="1">
            <a:latin typeface="+mj-lt"/>
          </a:endParaRPr>
        </a:p>
      </dgm:t>
    </dgm:pt>
    <dgm:pt modelId="{5DAB242C-136A-4499-BF7C-C2129F05B4CA}" type="sibTrans" cxnId="{6395C012-C8A5-447D-BFB4-07AE7C9393FE}">
      <dgm:prSet/>
      <dgm:spPr/>
      <dgm:t>
        <a:bodyPr/>
        <a:lstStyle/>
        <a:p>
          <a:endParaRPr lang="en-US" sz="1200">
            <a:latin typeface="+mj-lt"/>
          </a:endParaRPr>
        </a:p>
      </dgm:t>
    </dgm:pt>
    <dgm:pt modelId="{BDAF6F43-487B-424C-8BF2-5AD19CA5EA95}">
      <dgm:prSet phldrT="[Text]" custT="1"/>
      <dgm:spPr/>
      <dgm:t>
        <a:bodyPr/>
        <a:lstStyle/>
        <a:p>
          <a:r>
            <a:rPr lang="en-US" sz="1200" b="1" dirty="0" smtClean="0">
              <a:latin typeface="+mj-lt"/>
              <a:cs typeface="Times New Roman" pitchFamily="18" charset="0"/>
            </a:rPr>
            <a:t>Random Sampling</a:t>
          </a:r>
          <a:endParaRPr lang="en-US" sz="1200" b="1" dirty="0">
            <a:latin typeface="+mj-lt"/>
            <a:cs typeface="Times New Roman" pitchFamily="18" charset="0"/>
          </a:endParaRPr>
        </a:p>
      </dgm:t>
    </dgm:pt>
    <dgm:pt modelId="{081D9EE2-2871-45F5-9258-71F02AA5CFF7}" type="parTrans" cxnId="{0C968926-6D6D-4FE6-BB4F-4E5157F6EC68}">
      <dgm:prSet custT="1"/>
      <dgm:spPr/>
      <dgm:t>
        <a:bodyPr/>
        <a:lstStyle/>
        <a:p>
          <a:endParaRPr lang="en-US" sz="1200" b="1">
            <a:latin typeface="+mj-lt"/>
          </a:endParaRPr>
        </a:p>
      </dgm:t>
    </dgm:pt>
    <dgm:pt modelId="{195F01EF-C615-463B-8A0E-8E17EBE58C6D}" type="sibTrans" cxnId="{0C968926-6D6D-4FE6-BB4F-4E5157F6EC68}">
      <dgm:prSet/>
      <dgm:spPr/>
      <dgm:t>
        <a:bodyPr/>
        <a:lstStyle/>
        <a:p>
          <a:endParaRPr lang="en-US" sz="1200">
            <a:latin typeface="+mj-lt"/>
          </a:endParaRPr>
        </a:p>
      </dgm:t>
    </dgm:pt>
    <dgm:pt modelId="{EC6C8BBF-158F-4704-9191-F83A0A7556A0}">
      <dgm:prSet phldrT="[Text]" custT="1"/>
      <dgm:spPr/>
      <dgm:t>
        <a:bodyPr/>
        <a:lstStyle/>
        <a:p>
          <a:r>
            <a:rPr lang="en-US" sz="1200" b="1" dirty="0" smtClean="0">
              <a:latin typeface="+mj-lt"/>
              <a:cs typeface="Times New Roman" pitchFamily="18" charset="0"/>
            </a:rPr>
            <a:t>Stratified Sampling</a:t>
          </a:r>
          <a:endParaRPr lang="en-US" sz="1200" b="1" dirty="0">
            <a:latin typeface="+mj-lt"/>
            <a:cs typeface="Times New Roman" pitchFamily="18" charset="0"/>
          </a:endParaRPr>
        </a:p>
      </dgm:t>
    </dgm:pt>
    <dgm:pt modelId="{E617E0E7-BE2D-40B3-8C75-2B28811F22EC}" type="parTrans" cxnId="{0FEEEBFF-E206-4822-BA5A-78965DB5C641}">
      <dgm:prSet custT="1"/>
      <dgm:spPr/>
      <dgm:t>
        <a:bodyPr/>
        <a:lstStyle/>
        <a:p>
          <a:endParaRPr lang="en-US" sz="1200" b="1">
            <a:latin typeface="+mj-lt"/>
          </a:endParaRPr>
        </a:p>
      </dgm:t>
    </dgm:pt>
    <dgm:pt modelId="{BC30FC81-EE0E-4A10-8702-80F78ABB356F}" type="sibTrans" cxnId="{0FEEEBFF-E206-4822-BA5A-78965DB5C641}">
      <dgm:prSet/>
      <dgm:spPr/>
      <dgm:t>
        <a:bodyPr/>
        <a:lstStyle/>
        <a:p>
          <a:endParaRPr lang="en-US" sz="1200">
            <a:latin typeface="+mj-lt"/>
          </a:endParaRPr>
        </a:p>
      </dgm:t>
    </dgm:pt>
    <dgm:pt modelId="{F0CFFCE2-CD12-4586-A0E6-3D2BE8E3C258}">
      <dgm:prSet phldrT="[Text]" custT="1"/>
      <dgm:spPr/>
      <dgm:t>
        <a:bodyPr/>
        <a:lstStyle/>
        <a:p>
          <a:r>
            <a:rPr lang="en-US" sz="1200" b="1" dirty="0" smtClean="0">
              <a:latin typeface="+mj-lt"/>
              <a:cs typeface="Times New Roman" pitchFamily="18" charset="0"/>
            </a:rPr>
            <a:t>Non Probability Sampling</a:t>
          </a:r>
          <a:endParaRPr lang="en-US" sz="1200" b="1" dirty="0">
            <a:latin typeface="+mj-lt"/>
            <a:cs typeface="Times New Roman" pitchFamily="18" charset="0"/>
          </a:endParaRPr>
        </a:p>
      </dgm:t>
    </dgm:pt>
    <dgm:pt modelId="{32AAC93B-11CB-476F-92EB-4610B1363C29}" type="parTrans" cxnId="{5F2522B4-62A0-4830-A4E1-F01F329179DE}">
      <dgm:prSet custT="1"/>
      <dgm:spPr/>
      <dgm:t>
        <a:bodyPr/>
        <a:lstStyle/>
        <a:p>
          <a:endParaRPr lang="en-US" sz="1200" b="1">
            <a:latin typeface="+mj-lt"/>
          </a:endParaRPr>
        </a:p>
      </dgm:t>
    </dgm:pt>
    <dgm:pt modelId="{99935385-33F2-4FF9-9FA5-56979A57BACE}" type="sibTrans" cxnId="{5F2522B4-62A0-4830-A4E1-F01F329179DE}">
      <dgm:prSet/>
      <dgm:spPr/>
      <dgm:t>
        <a:bodyPr/>
        <a:lstStyle/>
        <a:p>
          <a:endParaRPr lang="en-US" sz="1200">
            <a:latin typeface="+mj-lt"/>
          </a:endParaRPr>
        </a:p>
      </dgm:t>
    </dgm:pt>
    <dgm:pt modelId="{2151FF78-C207-42CC-B097-0FBD99353FFC}">
      <dgm:prSet phldrT="[Text]" custT="1"/>
      <dgm:spPr/>
      <dgm:t>
        <a:bodyPr/>
        <a:lstStyle/>
        <a:p>
          <a:r>
            <a:rPr lang="en-US" sz="1200" b="1" dirty="0" smtClean="0">
              <a:latin typeface="+mj-lt"/>
              <a:cs typeface="Times New Roman" pitchFamily="18" charset="0"/>
            </a:rPr>
            <a:t>Quota Sampling</a:t>
          </a:r>
          <a:endParaRPr lang="en-US" sz="1200" b="1" dirty="0">
            <a:latin typeface="+mj-lt"/>
            <a:cs typeface="Times New Roman" pitchFamily="18" charset="0"/>
          </a:endParaRPr>
        </a:p>
      </dgm:t>
    </dgm:pt>
    <dgm:pt modelId="{0158282A-B1E7-43AB-BE5E-4CDFAD0B7078}" type="parTrans" cxnId="{0578E915-3DF7-40E4-8C66-3D9B10AC8237}">
      <dgm:prSet custT="1"/>
      <dgm:spPr/>
      <dgm:t>
        <a:bodyPr/>
        <a:lstStyle/>
        <a:p>
          <a:endParaRPr lang="en-US" sz="1200" b="1">
            <a:latin typeface="+mj-lt"/>
          </a:endParaRPr>
        </a:p>
      </dgm:t>
    </dgm:pt>
    <dgm:pt modelId="{3BE3C8D0-59FD-40FE-B9E3-44EE8287269B}" type="sibTrans" cxnId="{0578E915-3DF7-40E4-8C66-3D9B10AC8237}">
      <dgm:prSet/>
      <dgm:spPr/>
      <dgm:t>
        <a:bodyPr/>
        <a:lstStyle/>
        <a:p>
          <a:endParaRPr lang="en-US" sz="1200">
            <a:latin typeface="+mj-lt"/>
          </a:endParaRPr>
        </a:p>
      </dgm:t>
    </dgm:pt>
    <dgm:pt modelId="{9367858C-F174-402F-8614-71B09C88B6F0}">
      <dgm:prSet custT="1"/>
      <dgm:spPr/>
      <dgm:t>
        <a:bodyPr/>
        <a:lstStyle/>
        <a:p>
          <a:r>
            <a:rPr lang="en-US" sz="1200" b="1" dirty="0" smtClean="0">
              <a:latin typeface="+mj-lt"/>
              <a:cs typeface="Times New Roman" pitchFamily="18" charset="0"/>
            </a:rPr>
            <a:t>Systematic Sampling</a:t>
          </a:r>
          <a:endParaRPr lang="en-US" sz="1200" b="1" dirty="0">
            <a:latin typeface="+mj-lt"/>
            <a:cs typeface="Times New Roman" pitchFamily="18" charset="0"/>
          </a:endParaRPr>
        </a:p>
      </dgm:t>
    </dgm:pt>
    <dgm:pt modelId="{BC263AEA-4554-454F-99FD-5DE87A504593}" type="parTrans" cxnId="{58163BEF-476A-4CCD-8BAB-3C615D01EE02}">
      <dgm:prSet custT="1"/>
      <dgm:spPr/>
      <dgm:t>
        <a:bodyPr/>
        <a:lstStyle/>
        <a:p>
          <a:endParaRPr lang="en-US" sz="1200" b="1">
            <a:latin typeface="+mj-lt"/>
          </a:endParaRPr>
        </a:p>
      </dgm:t>
    </dgm:pt>
    <dgm:pt modelId="{BB5D2E29-E96F-4D1F-88E1-C748EF3AD926}" type="sibTrans" cxnId="{58163BEF-476A-4CCD-8BAB-3C615D01EE02}">
      <dgm:prSet/>
      <dgm:spPr/>
      <dgm:t>
        <a:bodyPr/>
        <a:lstStyle/>
        <a:p>
          <a:endParaRPr lang="en-US" sz="1200">
            <a:latin typeface="+mj-lt"/>
          </a:endParaRPr>
        </a:p>
      </dgm:t>
    </dgm:pt>
    <dgm:pt modelId="{67A2F64A-CB34-42A0-A1FD-B0D0BAB7B00B}">
      <dgm:prSet custT="1"/>
      <dgm:spPr/>
      <dgm:t>
        <a:bodyPr/>
        <a:lstStyle/>
        <a:p>
          <a:r>
            <a:rPr lang="en-US" sz="1200" b="1" dirty="0" smtClean="0">
              <a:latin typeface="+mj-lt"/>
              <a:cs typeface="Times New Roman" pitchFamily="18" charset="0"/>
            </a:rPr>
            <a:t>Judgment Sampling</a:t>
          </a:r>
          <a:endParaRPr lang="en-US" sz="1200" b="1" dirty="0">
            <a:latin typeface="+mj-lt"/>
            <a:cs typeface="Times New Roman" pitchFamily="18" charset="0"/>
          </a:endParaRPr>
        </a:p>
      </dgm:t>
    </dgm:pt>
    <dgm:pt modelId="{9BBC9F6D-6956-402A-AAB3-D8037E6D601D}" type="parTrans" cxnId="{EC9B8ACD-5DD8-4EBE-ADB6-163BBB0DEC99}">
      <dgm:prSet custT="1"/>
      <dgm:spPr/>
      <dgm:t>
        <a:bodyPr/>
        <a:lstStyle/>
        <a:p>
          <a:endParaRPr lang="en-US" sz="1200" b="1">
            <a:latin typeface="+mj-lt"/>
          </a:endParaRPr>
        </a:p>
      </dgm:t>
    </dgm:pt>
    <dgm:pt modelId="{C1D1B18B-7BFD-4F9D-B252-8BA32ED84314}" type="sibTrans" cxnId="{EC9B8ACD-5DD8-4EBE-ADB6-163BBB0DEC99}">
      <dgm:prSet/>
      <dgm:spPr/>
      <dgm:t>
        <a:bodyPr/>
        <a:lstStyle/>
        <a:p>
          <a:endParaRPr lang="en-US" sz="1200">
            <a:latin typeface="+mj-lt"/>
          </a:endParaRPr>
        </a:p>
      </dgm:t>
    </dgm:pt>
    <dgm:pt modelId="{C49481BE-164F-492D-97CE-120BCCB06033}">
      <dgm:prSet custT="1"/>
      <dgm:spPr/>
      <dgm:t>
        <a:bodyPr/>
        <a:lstStyle/>
        <a:p>
          <a:r>
            <a:rPr lang="en-US" sz="1200" b="1" dirty="0" smtClean="0">
              <a:latin typeface="+mj-lt"/>
              <a:cs typeface="Times New Roman" pitchFamily="18" charset="0"/>
            </a:rPr>
            <a:t>Convince Sampling</a:t>
          </a:r>
          <a:endParaRPr lang="en-US" sz="1200" b="1" dirty="0">
            <a:latin typeface="+mj-lt"/>
            <a:cs typeface="Times New Roman" pitchFamily="18" charset="0"/>
          </a:endParaRPr>
        </a:p>
      </dgm:t>
    </dgm:pt>
    <dgm:pt modelId="{BF452282-A389-40E6-8766-EF0DC18AB43C}" type="parTrans" cxnId="{281AC00B-D922-415E-BB03-872BCB9A556D}">
      <dgm:prSet custT="1"/>
      <dgm:spPr/>
      <dgm:t>
        <a:bodyPr/>
        <a:lstStyle/>
        <a:p>
          <a:endParaRPr lang="en-US" sz="1200" b="1">
            <a:latin typeface="+mj-lt"/>
          </a:endParaRPr>
        </a:p>
      </dgm:t>
    </dgm:pt>
    <dgm:pt modelId="{CB5BD7A8-FE74-46C4-A5A9-603AD7972021}" type="sibTrans" cxnId="{281AC00B-D922-415E-BB03-872BCB9A556D}">
      <dgm:prSet/>
      <dgm:spPr/>
      <dgm:t>
        <a:bodyPr/>
        <a:lstStyle/>
        <a:p>
          <a:endParaRPr lang="en-US" sz="1200">
            <a:latin typeface="+mj-lt"/>
          </a:endParaRPr>
        </a:p>
      </dgm:t>
    </dgm:pt>
    <dgm:pt modelId="{6F745493-9D50-4464-8BB6-1C5FCC4F733C}" type="pres">
      <dgm:prSet presAssocID="{C334C108-08BA-4395-826E-FDD786AB1E48}" presName="diagram" presStyleCnt="0">
        <dgm:presLayoutVars>
          <dgm:chPref val="1"/>
          <dgm:dir/>
          <dgm:animOne val="branch"/>
          <dgm:animLvl val="lvl"/>
          <dgm:resizeHandles val="exact"/>
        </dgm:presLayoutVars>
      </dgm:prSet>
      <dgm:spPr/>
      <dgm:t>
        <a:bodyPr/>
        <a:lstStyle/>
        <a:p>
          <a:endParaRPr lang="en-US"/>
        </a:p>
      </dgm:t>
    </dgm:pt>
    <dgm:pt modelId="{653AA478-D59B-4B29-B38C-2D853B0E82B5}" type="pres">
      <dgm:prSet presAssocID="{28CF8634-32BA-4FCD-8889-CDB8B1E7DA37}" presName="root1" presStyleCnt="0"/>
      <dgm:spPr/>
      <dgm:t>
        <a:bodyPr/>
        <a:lstStyle/>
        <a:p>
          <a:endParaRPr lang="en-US"/>
        </a:p>
      </dgm:t>
    </dgm:pt>
    <dgm:pt modelId="{271CB057-3E52-4DCD-91A3-B76DB45A2DF5}" type="pres">
      <dgm:prSet presAssocID="{28CF8634-32BA-4FCD-8889-CDB8B1E7DA37}" presName="LevelOneTextNode" presStyleLbl="node0" presStyleIdx="0" presStyleCnt="1">
        <dgm:presLayoutVars>
          <dgm:chPref val="3"/>
        </dgm:presLayoutVars>
      </dgm:prSet>
      <dgm:spPr/>
      <dgm:t>
        <a:bodyPr/>
        <a:lstStyle/>
        <a:p>
          <a:endParaRPr lang="en-US"/>
        </a:p>
      </dgm:t>
    </dgm:pt>
    <dgm:pt modelId="{BF7589D6-EAD3-4893-86CA-5493080FC2B4}" type="pres">
      <dgm:prSet presAssocID="{28CF8634-32BA-4FCD-8889-CDB8B1E7DA37}" presName="level2hierChild" presStyleCnt="0"/>
      <dgm:spPr/>
      <dgm:t>
        <a:bodyPr/>
        <a:lstStyle/>
        <a:p>
          <a:endParaRPr lang="en-US"/>
        </a:p>
      </dgm:t>
    </dgm:pt>
    <dgm:pt modelId="{600E770D-2733-4908-A4C0-0672CE9EBB8B}" type="pres">
      <dgm:prSet presAssocID="{0CFE380E-F0E9-46F6-BD86-0D436B91DD71}" presName="conn2-1" presStyleLbl="parChTrans1D2" presStyleIdx="0" presStyleCnt="2"/>
      <dgm:spPr/>
      <dgm:t>
        <a:bodyPr/>
        <a:lstStyle/>
        <a:p>
          <a:endParaRPr lang="en-US"/>
        </a:p>
      </dgm:t>
    </dgm:pt>
    <dgm:pt modelId="{681196E2-2AE9-4668-8252-FE6D98FBBCC7}" type="pres">
      <dgm:prSet presAssocID="{0CFE380E-F0E9-46F6-BD86-0D436B91DD71}" presName="connTx" presStyleLbl="parChTrans1D2" presStyleIdx="0" presStyleCnt="2"/>
      <dgm:spPr/>
      <dgm:t>
        <a:bodyPr/>
        <a:lstStyle/>
        <a:p>
          <a:endParaRPr lang="en-US"/>
        </a:p>
      </dgm:t>
    </dgm:pt>
    <dgm:pt modelId="{26C53347-D6DA-467F-87D0-97EF38F28BAF}" type="pres">
      <dgm:prSet presAssocID="{28F79E4B-E06E-4540-8F33-0B38C2CBE692}" presName="root2" presStyleCnt="0"/>
      <dgm:spPr/>
      <dgm:t>
        <a:bodyPr/>
        <a:lstStyle/>
        <a:p>
          <a:endParaRPr lang="en-US"/>
        </a:p>
      </dgm:t>
    </dgm:pt>
    <dgm:pt modelId="{4A7757BC-9435-4649-9774-92ABCB063F74}" type="pres">
      <dgm:prSet presAssocID="{28F79E4B-E06E-4540-8F33-0B38C2CBE692}" presName="LevelTwoTextNode" presStyleLbl="node2" presStyleIdx="0" presStyleCnt="2">
        <dgm:presLayoutVars>
          <dgm:chPref val="3"/>
        </dgm:presLayoutVars>
      </dgm:prSet>
      <dgm:spPr/>
      <dgm:t>
        <a:bodyPr/>
        <a:lstStyle/>
        <a:p>
          <a:endParaRPr lang="en-US"/>
        </a:p>
      </dgm:t>
    </dgm:pt>
    <dgm:pt modelId="{8B8C20D2-7719-4746-804A-5705DD25847F}" type="pres">
      <dgm:prSet presAssocID="{28F79E4B-E06E-4540-8F33-0B38C2CBE692}" presName="level3hierChild" presStyleCnt="0"/>
      <dgm:spPr/>
      <dgm:t>
        <a:bodyPr/>
        <a:lstStyle/>
        <a:p>
          <a:endParaRPr lang="en-US"/>
        </a:p>
      </dgm:t>
    </dgm:pt>
    <dgm:pt modelId="{5905D778-E776-4058-9FDD-14EAC5889D7B}" type="pres">
      <dgm:prSet presAssocID="{081D9EE2-2871-45F5-9258-71F02AA5CFF7}" presName="conn2-1" presStyleLbl="parChTrans1D3" presStyleIdx="0" presStyleCnt="6"/>
      <dgm:spPr/>
      <dgm:t>
        <a:bodyPr/>
        <a:lstStyle/>
        <a:p>
          <a:endParaRPr lang="en-US"/>
        </a:p>
      </dgm:t>
    </dgm:pt>
    <dgm:pt modelId="{D39A51D0-7515-4740-B10D-68FEE6596E44}" type="pres">
      <dgm:prSet presAssocID="{081D9EE2-2871-45F5-9258-71F02AA5CFF7}" presName="connTx" presStyleLbl="parChTrans1D3" presStyleIdx="0" presStyleCnt="6"/>
      <dgm:spPr/>
      <dgm:t>
        <a:bodyPr/>
        <a:lstStyle/>
        <a:p>
          <a:endParaRPr lang="en-US"/>
        </a:p>
      </dgm:t>
    </dgm:pt>
    <dgm:pt modelId="{DD04BD90-9BF5-47AE-A0DF-5CECF93B6066}" type="pres">
      <dgm:prSet presAssocID="{BDAF6F43-487B-424C-8BF2-5AD19CA5EA95}" presName="root2" presStyleCnt="0"/>
      <dgm:spPr/>
      <dgm:t>
        <a:bodyPr/>
        <a:lstStyle/>
        <a:p>
          <a:endParaRPr lang="en-US"/>
        </a:p>
      </dgm:t>
    </dgm:pt>
    <dgm:pt modelId="{00B83AE5-47D1-4494-8860-C5C7C717BA87}" type="pres">
      <dgm:prSet presAssocID="{BDAF6F43-487B-424C-8BF2-5AD19CA5EA95}" presName="LevelTwoTextNode" presStyleLbl="node3" presStyleIdx="0" presStyleCnt="6">
        <dgm:presLayoutVars>
          <dgm:chPref val="3"/>
        </dgm:presLayoutVars>
      </dgm:prSet>
      <dgm:spPr/>
      <dgm:t>
        <a:bodyPr/>
        <a:lstStyle/>
        <a:p>
          <a:endParaRPr lang="en-US"/>
        </a:p>
      </dgm:t>
    </dgm:pt>
    <dgm:pt modelId="{91C73897-8025-4842-BBA3-EB5386A9A482}" type="pres">
      <dgm:prSet presAssocID="{BDAF6F43-487B-424C-8BF2-5AD19CA5EA95}" presName="level3hierChild" presStyleCnt="0"/>
      <dgm:spPr/>
      <dgm:t>
        <a:bodyPr/>
        <a:lstStyle/>
        <a:p>
          <a:endParaRPr lang="en-US"/>
        </a:p>
      </dgm:t>
    </dgm:pt>
    <dgm:pt modelId="{6D0333CC-7875-4692-AD3D-AF45AAA5FB77}" type="pres">
      <dgm:prSet presAssocID="{E617E0E7-BE2D-40B3-8C75-2B28811F22EC}" presName="conn2-1" presStyleLbl="parChTrans1D3" presStyleIdx="1" presStyleCnt="6"/>
      <dgm:spPr/>
      <dgm:t>
        <a:bodyPr/>
        <a:lstStyle/>
        <a:p>
          <a:endParaRPr lang="en-US"/>
        </a:p>
      </dgm:t>
    </dgm:pt>
    <dgm:pt modelId="{E016FCC3-886D-4F41-82E6-4D462BC09426}" type="pres">
      <dgm:prSet presAssocID="{E617E0E7-BE2D-40B3-8C75-2B28811F22EC}" presName="connTx" presStyleLbl="parChTrans1D3" presStyleIdx="1" presStyleCnt="6"/>
      <dgm:spPr/>
      <dgm:t>
        <a:bodyPr/>
        <a:lstStyle/>
        <a:p>
          <a:endParaRPr lang="en-US"/>
        </a:p>
      </dgm:t>
    </dgm:pt>
    <dgm:pt modelId="{10003107-D6EF-47DC-B0D6-8C3DA527E939}" type="pres">
      <dgm:prSet presAssocID="{EC6C8BBF-158F-4704-9191-F83A0A7556A0}" presName="root2" presStyleCnt="0"/>
      <dgm:spPr/>
      <dgm:t>
        <a:bodyPr/>
        <a:lstStyle/>
        <a:p>
          <a:endParaRPr lang="en-US"/>
        </a:p>
      </dgm:t>
    </dgm:pt>
    <dgm:pt modelId="{0576ECA2-6E1A-4B7E-8BF0-F30BFF8364FF}" type="pres">
      <dgm:prSet presAssocID="{EC6C8BBF-158F-4704-9191-F83A0A7556A0}" presName="LevelTwoTextNode" presStyleLbl="node3" presStyleIdx="1" presStyleCnt="6">
        <dgm:presLayoutVars>
          <dgm:chPref val="3"/>
        </dgm:presLayoutVars>
      </dgm:prSet>
      <dgm:spPr/>
      <dgm:t>
        <a:bodyPr/>
        <a:lstStyle/>
        <a:p>
          <a:endParaRPr lang="en-US"/>
        </a:p>
      </dgm:t>
    </dgm:pt>
    <dgm:pt modelId="{1B597FEF-257E-462A-9154-B3F97E788A04}" type="pres">
      <dgm:prSet presAssocID="{EC6C8BBF-158F-4704-9191-F83A0A7556A0}" presName="level3hierChild" presStyleCnt="0"/>
      <dgm:spPr/>
      <dgm:t>
        <a:bodyPr/>
        <a:lstStyle/>
        <a:p>
          <a:endParaRPr lang="en-US"/>
        </a:p>
      </dgm:t>
    </dgm:pt>
    <dgm:pt modelId="{AA0378F8-E1B1-411A-B37B-158A663060EB}" type="pres">
      <dgm:prSet presAssocID="{BC263AEA-4554-454F-99FD-5DE87A504593}" presName="conn2-1" presStyleLbl="parChTrans1D3" presStyleIdx="2" presStyleCnt="6"/>
      <dgm:spPr/>
      <dgm:t>
        <a:bodyPr/>
        <a:lstStyle/>
        <a:p>
          <a:endParaRPr lang="en-US"/>
        </a:p>
      </dgm:t>
    </dgm:pt>
    <dgm:pt modelId="{66BDCB75-67DF-421C-9991-477915184A46}" type="pres">
      <dgm:prSet presAssocID="{BC263AEA-4554-454F-99FD-5DE87A504593}" presName="connTx" presStyleLbl="parChTrans1D3" presStyleIdx="2" presStyleCnt="6"/>
      <dgm:spPr/>
      <dgm:t>
        <a:bodyPr/>
        <a:lstStyle/>
        <a:p>
          <a:endParaRPr lang="en-US"/>
        </a:p>
      </dgm:t>
    </dgm:pt>
    <dgm:pt modelId="{AC695694-F79E-4DC9-A32C-9851E938BBB3}" type="pres">
      <dgm:prSet presAssocID="{9367858C-F174-402F-8614-71B09C88B6F0}" presName="root2" presStyleCnt="0"/>
      <dgm:spPr/>
      <dgm:t>
        <a:bodyPr/>
        <a:lstStyle/>
        <a:p>
          <a:endParaRPr lang="en-US"/>
        </a:p>
      </dgm:t>
    </dgm:pt>
    <dgm:pt modelId="{FACB63A4-EDDF-4DFC-ABAD-DF0C895594E1}" type="pres">
      <dgm:prSet presAssocID="{9367858C-F174-402F-8614-71B09C88B6F0}" presName="LevelTwoTextNode" presStyleLbl="node3" presStyleIdx="2" presStyleCnt="6">
        <dgm:presLayoutVars>
          <dgm:chPref val="3"/>
        </dgm:presLayoutVars>
      </dgm:prSet>
      <dgm:spPr/>
      <dgm:t>
        <a:bodyPr/>
        <a:lstStyle/>
        <a:p>
          <a:endParaRPr lang="en-US"/>
        </a:p>
      </dgm:t>
    </dgm:pt>
    <dgm:pt modelId="{16AA36AB-B345-4EE1-A97D-50CF5B4E369B}" type="pres">
      <dgm:prSet presAssocID="{9367858C-F174-402F-8614-71B09C88B6F0}" presName="level3hierChild" presStyleCnt="0"/>
      <dgm:spPr/>
      <dgm:t>
        <a:bodyPr/>
        <a:lstStyle/>
        <a:p>
          <a:endParaRPr lang="en-US"/>
        </a:p>
      </dgm:t>
    </dgm:pt>
    <dgm:pt modelId="{ED756372-5617-4FC1-8BD1-A811080D9D80}" type="pres">
      <dgm:prSet presAssocID="{32AAC93B-11CB-476F-92EB-4610B1363C29}" presName="conn2-1" presStyleLbl="parChTrans1D2" presStyleIdx="1" presStyleCnt="2"/>
      <dgm:spPr/>
      <dgm:t>
        <a:bodyPr/>
        <a:lstStyle/>
        <a:p>
          <a:endParaRPr lang="en-US"/>
        </a:p>
      </dgm:t>
    </dgm:pt>
    <dgm:pt modelId="{40E5ADE8-BC23-4277-A019-29B3A9F0D780}" type="pres">
      <dgm:prSet presAssocID="{32AAC93B-11CB-476F-92EB-4610B1363C29}" presName="connTx" presStyleLbl="parChTrans1D2" presStyleIdx="1" presStyleCnt="2"/>
      <dgm:spPr/>
      <dgm:t>
        <a:bodyPr/>
        <a:lstStyle/>
        <a:p>
          <a:endParaRPr lang="en-US"/>
        </a:p>
      </dgm:t>
    </dgm:pt>
    <dgm:pt modelId="{67E28395-53F1-4E4E-AA63-0E8180780AAC}" type="pres">
      <dgm:prSet presAssocID="{F0CFFCE2-CD12-4586-A0E6-3D2BE8E3C258}" presName="root2" presStyleCnt="0"/>
      <dgm:spPr/>
      <dgm:t>
        <a:bodyPr/>
        <a:lstStyle/>
        <a:p>
          <a:endParaRPr lang="en-US"/>
        </a:p>
      </dgm:t>
    </dgm:pt>
    <dgm:pt modelId="{FA0DE646-5D96-4CC3-A487-C79D1613810A}" type="pres">
      <dgm:prSet presAssocID="{F0CFFCE2-CD12-4586-A0E6-3D2BE8E3C258}" presName="LevelTwoTextNode" presStyleLbl="node2" presStyleIdx="1" presStyleCnt="2">
        <dgm:presLayoutVars>
          <dgm:chPref val="3"/>
        </dgm:presLayoutVars>
      </dgm:prSet>
      <dgm:spPr/>
      <dgm:t>
        <a:bodyPr/>
        <a:lstStyle/>
        <a:p>
          <a:endParaRPr lang="en-US"/>
        </a:p>
      </dgm:t>
    </dgm:pt>
    <dgm:pt modelId="{A43BCF1B-8948-41E7-92A2-AF38DC0C7967}" type="pres">
      <dgm:prSet presAssocID="{F0CFFCE2-CD12-4586-A0E6-3D2BE8E3C258}" presName="level3hierChild" presStyleCnt="0"/>
      <dgm:spPr/>
      <dgm:t>
        <a:bodyPr/>
        <a:lstStyle/>
        <a:p>
          <a:endParaRPr lang="en-US"/>
        </a:p>
      </dgm:t>
    </dgm:pt>
    <dgm:pt modelId="{814767CD-AF5A-4A39-AE58-DE0DFB923065}" type="pres">
      <dgm:prSet presAssocID="{0158282A-B1E7-43AB-BE5E-4CDFAD0B7078}" presName="conn2-1" presStyleLbl="parChTrans1D3" presStyleIdx="3" presStyleCnt="6"/>
      <dgm:spPr/>
      <dgm:t>
        <a:bodyPr/>
        <a:lstStyle/>
        <a:p>
          <a:endParaRPr lang="en-US"/>
        </a:p>
      </dgm:t>
    </dgm:pt>
    <dgm:pt modelId="{0C529E8A-92EE-471E-9043-72C68582F5E4}" type="pres">
      <dgm:prSet presAssocID="{0158282A-B1E7-43AB-BE5E-4CDFAD0B7078}" presName="connTx" presStyleLbl="parChTrans1D3" presStyleIdx="3" presStyleCnt="6"/>
      <dgm:spPr/>
      <dgm:t>
        <a:bodyPr/>
        <a:lstStyle/>
        <a:p>
          <a:endParaRPr lang="en-US"/>
        </a:p>
      </dgm:t>
    </dgm:pt>
    <dgm:pt modelId="{D5B5F8E8-EC96-4CFB-B6D3-5C24F3B91EE7}" type="pres">
      <dgm:prSet presAssocID="{2151FF78-C207-42CC-B097-0FBD99353FFC}" presName="root2" presStyleCnt="0"/>
      <dgm:spPr/>
      <dgm:t>
        <a:bodyPr/>
        <a:lstStyle/>
        <a:p>
          <a:endParaRPr lang="en-US"/>
        </a:p>
      </dgm:t>
    </dgm:pt>
    <dgm:pt modelId="{E6E36610-8BDC-48D1-8F53-062D1D357E2A}" type="pres">
      <dgm:prSet presAssocID="{2151FF78-C207-42CC-B097-0FBD99353FFC}" presName="LevelTwoTextNode" presStyleLbl="node3" presStyleIdx="3" presStyleCnt="6">
        <dgm:presLayoutVars>
          <dgm:chPref val="3"/>
        </dgm:presLayoutVars>
      </dgm:prSet>
      <dgm:spPr/>
      <dgm:t>
        <a:bodyPr/>
        <a:lstStyle/>
        <a:p>
          <a:endParaRPr lang="en-US"/>
        </a:p>
      </dgm:t>
    </dgm:pt>
    <dgm:pt modelId="{C2B972A8-C3ED-45F5-83F1-9CAAED3DA64E}" type="pres">
      <dgm:prSet presAssocID="{2151FF78-C207-42CC-B097-0FBD99353FFC}" presName="level3hierChild" presStyleCnt="0"/>
      <dgm:spPr/>
      <dgm:t>
        <a:bodyPr/>
        <a:lstStyle/>
        <a:p>
          <a:endParaRPr lang="en-US"/>
        </a:p>
      </dgm:t>
    </dgm:pt>
    <dgm:pt modelId="{93330F24-B3D5-43EA-BC46-8C95FDBF742B}" type="pres">
      <dgm:prSet presAssocID="{9BBC9F6D-6956-402A-AAB3-D8037E6D601D}" presName="conn2-1" presStyleLbl="parChTrans1D3" presStyleIdx="4" presStyleCnt="6"/>
      <dgm:spPr/>
      <dgm:t>
        <a:bodyPr/>
        <a:lstStyle/>
        <a:p>
          <a:endParaRPr lang="en-US"/>
        </a:p>
      </dgm:t>
    </dgm:pt>
    <dgm:pt modelId="{D8964AF1-2DBA-4B1A-9F97-8C35FAC25F6B}" type="pres">
      <dgm:prSet presAssocID="{9BBC9F6D-6956-402A-AAB3-D8037E6D601D}" presName="connTx" presStyleLbl="parChTrans1D3" presStyleIdx="4" presStyleCnt="6"/>
      <dgm:spPr/>
      <dgm:t>
        <a:bodyPr/>
        <a:lstStyle/>
        <a:p>
          <a:endParaRPr lang="en-US"/>
        </a:p>
      </dgm:t>
    </dgm:pt>
    <dgm:pt modelId="{9576F894-3FDE-4E75-9B86-B34C2CBE2ECB}" type="pres">
      <dgm:prSet presAssocID="{67A2F64A-CB34-42A0-A1FD-B0D0BAB7B00B}" presName="root2" presStyleCnt="0"/>
      <dgm:spPr/>
      <dgm:t>
        <a:bodyPr/>
        <a:lstStyle/>
        <a:p>
          <a:endParaRPr lang="en-US"/>
        </a:p>
      </dgm:t>
    </dgm:pt>
    <dgm:pt modelId="{F9269580-4897-4CF1-A247-5B4521B17183}" type="pres">
      <dgm:prSet presAssocID="{67A2F64A-CB34-42A0-A1FD-B0D0BAB7B00B}" presName="LevelTwoTextNode" presStyleLbl="node3" presStyleIdx="4" presStyleCnt="6">
        <dgm:presLayoutVars>
          <dgm:chPref val="3"/>
        </dgm:presLayoutVars>
      </dgm:prSet>
      <dgm:spPr/>
      <dgm:t>
        <a:bodyPr/>
        <a:lstStyle/>
        <a:p>
          <a:endParaRPr lang="en-US"/>
        </a:p>
      </dgm:t>
    </dgm:pt>
    <dgm:pt modelId="{2262ABA7-B1AA-4D67-8D71-4AE7E1AA6E07}" type="pres">
      <dgm:prSet presAssocID="{67A2F64A-CB34-42A0-A1FD-B0D0BAB7B00B}" presName="level3hierChild" presStyleCnt="0"/>
      <dgm:spPr/>
      <dgm:t>
        <a:bodyPr/>
        <a:lstStyle/>
        <a:p>
          <a:endParaRPr lang="en-US"/>
        </a:p>
      </dgm:t>
    </dgm:pt>
    <dgm:pt modelId="{C1EFB765-8507-48AC-95B9-5E1BD50EE2BD}" type="pres">
      <dgm:prSet presAssocID="{BF452282-A389-40E6-8766-EF0DC18AB43C}" presName="conn2-1" presStyleLbl="parChTrans1D3" presStyleIdx="5" presStyleCnt="6"/>
      <dgm:spPr/>
      <dgm:t>
        <a:bodyPr/>
        <a:lstStyle/>
        <a:p>
          <a:endParaRPr lang="en-US"/>
        </a:p>
      </dgm:t>
    </dgm:pt>
    <dgm:pt modelId="{AC09A133-E815-41E5-978B-DD73FF29E8CB}" type="pres">
      <dgm:prSet presAssocID="{BF452282-A389-40E6-8766-EF0DC18AB43C}" presName="connTx" presStyleLbl="parChTrans1D3" presStyleIdx="5" presStyleCnt="6"/>
      <dgm:spPr/>
      <dgm:t>
        <a:bodyPr/>
        <a:lstStyle/>
        <a:p>
          <a:endParaRPr lang="en-US"/>
        </a:p>
      </dgm:t>
    </dgm:pt>
    <dgm:pt modelId="{46ECABC6-B90C-4D54-90BE-FB1FC5C93E8A}" type="pres">
      <dgm:prSet presAssocID="{C49481BE-164F-492D-97CE-120BCCB06033}" presName="root2" presStyleCnt="0"/>
      <dgm:spPr/>
      <dgm:t>
        <a:bodyPr/>
        <a:lstStyle/>
        <a:p>
          <a:endParaRPr lang="en-US"/>
        </a:p>
      </dgm:t>
    </dgm:pt>
    <dgm:pt modelId="{4D55D8A7-219F-43E3-8A10-870D8326E1C5}" type="pres">
      <dgm:prSet presAssocID="{C49481BE-164F-492D-97CE-120BCCB06033}" presName="LevelTwoTextNode" presStyleLbl="node3" presStyleIdx="5" presStyleCnt="6">
        <dgm:presLayoutVars>
          <dgm:chPref val="3"/>
        </dgm:presLayoutVars>
      </dgm:prSet>
      <dgm:spPr/>
      <dgm:t>
        <a:bodyPr/>
        <a:lstStyle/>
        <a:p>
          <a:endParaRPr lang="en-US"/>
        </a:p>
      </dgm:t>
    </dgm:pt>
    <dgm:pt modelId="{A73733B7-45AC-4FDF-BC4C-0A97334CEB15}" type="pres">
      <dgm:prSet presAssocID="{C49481BE-164F-492D-97CE-120BCCB06033}" presName="level3hierChild" presStyleCnt="0"/>
      <dgm:spPr/>
      <dgm:t>
        <a:bodyPr/>
        <a:lstStyle/>
        <a:p>
          <a:endParaRPr lang="en-US"/>
        </a:p>
      </dgm:t>
    </dgm:pt>
  </dgm:ptLst>
  <dgm:cxnLst>
    <dgm:cxn modelId="{F2506552-6C31-4273-8068-1314B5B813D5}" type="presOf" srcId="{9367858C-F174-402F-8614-71B09C88B6F0}" destId="{FACB63A4-EDDF-4DFC-ABAD-DF0C895594E1}" srcOrd="0" destOrd="0" presId="urn:microsoft.com/office/officeart/2005/8/layout/hierarchy2"/>
    <dgm:cxn modelId="{BF0B02F7-7BE9-4D71-AFAD-677D61089105}" type="presOf" srcId="{28CF8634-32BA-4FCD-8889-CDB8B1E7DA37}" destId="{271CB057-3E52-4DCD-91A3-B76DB45A2DF5}" srcOrd="0" destOrd="0" presId="urn:microsoft.com/office/officeart/2005/8/layout/hierarchy2"/>
    <dgm:cxn modelId="{281AC00B-D922-415E-BB03-872BCB9A556D}" srcId="{F0CFFCE2-CD12-4586-A0E6-3D2BE8E3C258}" destId="{C49481BE-164F-492D-97CE-120BCCB06033}" srcOrd="2" destOrd="0" parTransId="{BF452282-A389-40E6-8766-EF0DC18AB43C}" sibTransId="{CB5BD7A8-FE74-46C4-A5A9-603AD7972021}"/>
    <dgm:cxn modelId="{8713CBBC-9B1E-4698-90B6-5912B896BB1C}" type="presOf" srcId="{BC263AEA-4554-454F-99FD-5DE87A504593}" destId="{66BDCB75-67DF-421C-9991-477915184A46}" srcOrd="1" destOrd="0" presId="urn:microsoft.com/office/officeart/2005/8/layout/hierarchy2"/>
    <dgm:cxn modelId="{E7B94E4A-653D-423A-98E3-C08154100886}" type="presOf" srcId="{C49481BE-164F-492D-97CE-120BCCB06033}" destId="{4D55D8A7-219F-43E3-8A10-870D8326E1C5}" srcOrd="0" destOrd="0" presId="urn:microsoft.com/office/officeart/2005/8/layout/hierarchy2"/>
    <dgm:cxn modelId="{FA9C7BED-F2DD-4553-B1A2-998617E4C236}" type="presOf" srcId="{E617E0E7-BE2D-40B3-8C75-2B28811F22EC}" destId="{6D0333CC-7875-4692-AD3D-AF45AAA5FB77}" srcOrd="0" destOrd="0" presId="urn:microsoft.com/office/officeart/2005/8/layout/hierarchy2"/>
    <dgm:cxn modelId="{58163BEF-476A-4CCD-8BAB-3C615D01EE02}" srcId="{28F79E4B-E06E-4540-8F33-0B38C2CBE692}" destId="{9367858C-F174-402F-8614-71B09C88B6F0}" srcOrd="2" destOrd="0" parTransId="{BC263AEA-4554-454F-99FD-5DE87A504593}" sibTransId="{BB5D2E29-E96F-4D1F-88E1-C748EF3AD926}"/>
    <dgm:cxn modelId="{E874C62D-6331-4A68-80C0-DB354FB3AA69}" type="presOf" srcId="{081D9EE2-2871-45F5-9258-71F02AA5CFF7}" destId="{5905D778-E776-4058-9FDD-14EAC5889D7B}" srcOrd="0" destOrd="0" presId="urn:microsoft.com/office/officeart/2005/8/layout/hierarchy2"/>
    <dgm:cxn modelId="{DCF84D6C-E166-4CF5-9871-08E87DF1C7DB}" type="presOf" srcId="{BC263AEA-4554-454F-99FD-5DE87A504593}" destId="{AA0378F8-E1B1-411A-B37B-158A663060EB}" srcOrd="0" destOrd="0" presId="urn:microsoft.com/office/officeart/2005/8/layout/hierarchy2"/>
    <dgm:cxn modelId="{95905292-1FA7-46CD-B514-6F8B140F2B3A}" type="presOf" srcId="{0CFE380E-F0E9-46F6-BD86-0D436B91DD71}" destId="{600E770D-2733-4908-A4C0-0672CE9EBB8B}" srcOrd="0" destOrd="0" presId="urn:microsoft.com/office/officeart/2005/8/layout/hierarchy2"/>
    <dgm:cxn modelId="{EC9B8ACD-5DD8-4EBE-ADB6-163BBB0DEC99}" srcId="{F0CFFCE2-CD12-4586-A0E6-3D2BE8E3C258}" destId="{67A2F64A-CB34-42A0-A1FD-B0D0BAB7B00B}" srcOrd="1" destOrd="0" parTransId="{9BBC9F6D-6956-402A-AAB3-D8037E6D601D}" sibTransId="{C1D1B18B-7BFD-4F9D-B252-8BA32ED84314}"/>
    <dgm:cxn modelId="{34C2BBF0-8A76-491C-ADCD-8BDB02D060D8}" type="presOf" srcId="{9BBC9F6D-6956-402A-AAB3-D8037E6D601D}" destId="{D8964AF1-2DBA-4B1A-9F97-8C35FAC25F6B}" srcOrd="1" destOrd="0" presId="urn:microsoft.com/office/officeart/2005/8/layout/hierarchy2"/>
    <dgm:cxn modelId="{1EE0E19B-836C-42BD-A59E-46732816F622}" type="presOf" srcId="{0158282A-B1E7-43AB-BE5E-4CDFAD0B7078}" destId="{814767CD-AF5A-4A39-AE58-DE0DFB923065}" srcOrd="0" destOrd="0" presId="urn:microsoft.com/office/officeart/2005/8/layout/hierarchy2"/>
    <dgm:cxn modelId="{F3834423-A99E-4569-8C8E-B482E7DCE912}" type="presOf" srcId="{32AAC93B-11CB-476F-92EB-4610B1363C29}" destId="{40E5ADE8-BC23-4277-A019-29B3A9F0D780}" srcOrd="1" destOrd="0" presId="urn:microsoft.com/office/officeart/2005/8/layout/hierarchy2"/>
    <dgm:cxn modelId="{778E8F11-B027-4170-A9D9-D787CC6C68F4}" type="presOf" srcId="{32AAC93B-11CB-476F-92EB-4610B1363C29}" destId="{ED756372-5617-4FC1-8BD1-A811080D9D80}" srcOrd="0" destOrd="0" presId="urn:microsoft.com/office/officeart/2005/8/layout/hierarchy2"/>
    <dgm:cxn modelId="{8702F6A2-2515-4571-89B6-1E99B0518747}" type="presOf" srcId="{28F79E4B-E06E-4540-8F33-0B38C2CBE692}" destId="{4A7757BC-9435-4649-9774-92ABCB063F74}" srcOrd="0" destOrd="0" presId="urn:microsoft.com/office/officeart/2005/8/layout/hierarchy2"/>
    <dgm:cxn modelId="{47B6C6D8-95EB-474B-BD9E-3DF5DA25F9F2}" type="presOf" srcId="{2151FF78-C207-42CC-B097-0FBD99353FFC}" destId="{E6E36610-8BDC-48D1-8F53-062D1D357E2A}" srcOrd="0" destOrd="0" presId="urn:microsoft.com/office/officeart/2005/8/layout/hierarchy2"/>
    <dgm:cxn modelId="{65311F9F-C958-436D-8480-24CAA7E75CBB}" type="presOf" srcId="{9BBC9F6D-6956-402A-AAB3-D8037E6D601D}" destId="{93330F24-B3D5-43EA-BC46-8C95FDBF742B}" srcOrd="0" destOrd="0" presId="urn:microsoft.com/office/officeart/2005/8/layout/hierarchy2"/>
    <dgm:cxn modelId="{DED28AF0-DA3B-4B6F-9027-F29205D734B4}" type="presOf" srcId="{E617E0E7-BE2D-40B3-8C75-2B28811F22EC}" destId="{E016FCC3-886D-4F41-82E6-4D462BC09426}" srcOrd="1" destOrd="0" presId="urn:microsoft.com/office/officeart/2005/8/layout/hierarchy2"/>
    <dgm:cxn modelId="{3E0B2D24-0B99-4ABD-9298-5F73897BF033}" type="presOf" srcId="{67A2F64A-CB34-42A0-A1FD-B0D0BAB7B00B}" destId="{F9269580-4897-4CF1-A247-5B4521B17183}" srcOrd="0" destOrd="0" presId="urn:microsoft.com/office/officeart/2005/8/layout/hierarchy2"/>
    <dgm:cxn modelId="{76151D30-F0E7-410C-8787-D3AE0E9E6747}" type="presOf" srcId="{C334C108-08BA-4395-826E-FDD786AB1E48}" destId="{6F745493-9D50-4464-8BB6-1C5FCC4F733C}" srcOrd="0" destOrd="0" presId="urn:microsoft.com/office/officeart/2005/8/layout/hierarchy2"/>
    <dgm:cxn modelId="{718DFBEB-0FFF-49AA-9C56-EA2F77E7757E}" type="presOf" srcId="{BDAF6F43-487B-424C-8BF2-5AD19CA5EA95}" destId="{00B83AE5-47D1-4494-8860-C5C7C717BA87}" srcOrd="0" destOrd="0" presId="urn:microsoft.com/office/officeart/2005/8/layout/hierarchy2"/>
    <dgm:cxn modelId="{5BEEBA25-9A8F-4A8B-8291-14A3473AA842}" srcId="{C334C108-08BA-4395-826E-FDD786AB1E48}" destId="{28CF8634-32BA-4FCD-8889-CDB8B1E7DA37}" srcOrd="0" destOrd="0" parTransId="{657BCB3C-BAD4-43CF-8CA9-D691E1320177}" sibTransId="{A3FDF1E2-4969-468C-AB1D-CCA295C29F91}"/>
    <dgm:cxn modelId="{0FEEEBFF-E206-4822-BA5A-78965DB5C641}" srcId="{28F79E4B-E06E-4540-8F33-0B38C2CBE692}" destId="{EC6C8BBF-158F-4704-9191-F83A0A7556A0}" srcOrd="1" destOrd="0" parTransId="{E617E0E7-BE2D-40B3-8C75-2B28811F22EC}" sibTransId="{BC30FC81-EE0E-4A10-8702-80F78ABB356F}"/>
    <dgm:cxn modelId="{5F2522B4-62A0-4830-A4E1-F01F329179DE}" srcId="{28CF8634-32BA-4FCD-8889-CDB8B1E7DA37}" destId="{F0CFFCE2-CD12-4586-A0E6-3D2BE8E3C258}" srcOrd="1" destOrd="0" parTransId="{32AAC93B-11CB-476F-92EB-4610B1363C29}" sibTransId="{99935385-33F2-4FF9-9FA5-56979A57BACE}"/>
    <dgm:cxn modelId="{EC43095F-03DB-43B5-94DD-946749E33FDF}" type="presOf" srcId="{0158282A-B1E7-43AB-BE5E-4CDFAD0B7078}" destId="{0C529E8A-92EE-471E-9043-72C68582F5E4}" srcOrd="1" destOrd="0" presId="urn:microsoft.com/office/officeart/2005/8/layout/hierarchy2"/>
    <dgm:cxn modelId="{6395C012-C8A5-447D-BFB4-07AE7C9393FE}" srcId="{28CF8634-32BA-4FCD-8889-CDB8B1E7DA37}" destId="{28F79E4B-E06E-4540-8F33-0B38C2CBE692}" srcOrd="0" destOrd="0" parTransId="{0CFE380E-F0E9-46F6-BD86-0D436B91DD71}" sibTransId="{5DAB242C-136A-4499-BF7C-C2129F05B4CA}"/>
    <dgm:cxn modelId="{0C968926-6D6D-4FE6-BB4F-4E5157F6EC68}" srcId="{28F79E4B-E06E-4540-8F33-0B38C2CBE692}" destId="{BDAF6F43-487B-424C-8BF2-5AD19CA5EA95}" srcOrd="0" destOrd="0" parTransId="{081D9EE2-2871-45F5-9258-71F02AA5CFF7}" sibTransId="{195F01EF-C615-463B-8A0E-8E17EBE58C6D}"/>
    <dgm:cxn modelId="{3C6B820E-EE72-44B5-B889-E29C6D590A3B}" type="presOf" srcId="{F0CFFCE2-CD12-4586-A0E6-3D2BE8E3C258}" destId="{FA0DE646-5D96-4CC3-A487-C79D1613810A}" srcOrd="0" destOrd="0" presId="urn:microsoft.com/office/officeart/2005/8/layout/hierarchy2"/>
    <dgm:cxn modelId="{0578E915-3DF7-40E4-8C66-3D9B10AC8237}" srcId="{F0CFFCE2-CD12-4586-A0E6-3D2BE8E3C258}" destId="{2151FF78-C207-42CC-B097-0FBD99353FFC}" srcOrd="0" destOrd="0" parTransId="{0158282A-B1E7-43AB-BE5E-4CDFAD0B7078}" sibTransId="{3BE3C8D0-59FD-40FE-B9E3-44EE8287269B}"/>
    <dgm:cxn modelId="{A5F6EFBF-4976-4E1C-91DC-4C7BAD59265A}" type="presOf" srcId="{EC6C8BBF-158F-4704-9191-F83A0A7556A0}" destId="{0576ECA2-6E1A-4B7E-8BF0-F30BFF8364FF}" srcOrd="0" destOrd="0" presId="urn:microsoft.com/office/officeart/2005/8/layout/hierarchy2"/>
    <dgm:cxn modelId="{D8CA00F1-0643-4015-A318-4F32F3023A6C}" type="presOf" srcId="{0CFE380E-F0E9-46F6-BD86-0D436B91DD71}" destId="{681196E2-2AE9-4668-8252-FE6D98FBBCC7}" srcOrd="1" destOrd="0" presId="urn:microsoft.com/office/officeart/2005/8/layout/hierarchy2"/>
    <dgm:cxn modelId="{B417BF38-8373-4A6E-A718-5D402685E316}" type="presOf" srcId="{081D9EE2-2871-45F5-9258-71F02AA5CFF7}" destId="{D39A51D0-7515-4740-B10D-68FEE6596E44}" srcOrd="1" destOrd="0" presId="urn:microsoft.com/office/officeart/2005/8/layout/hierarchy2"/>
    <dgm:cxn modelId="{2ED99D33-71DE-46C6-8C53-995E1F9C7DE6}" type="presOf" srcId="{BF452282-A389-40E6-8766-EF0DC18AB43C}" destId="{C1EFB765-8507-48AC-95B9-5E1BD50EE2BD}" srcOrd="0" destOrd="0" presId="urn:microsoft.com/office/officeart/2005/8/layout/hierarchy2"/>
    <dgm:cxn modelId="{C431E21B-72CC-44B9-9367-60815A6C28C5}" type="presOf" srcId="{BF452282-A389-40E6-8766-EF0DC18AB43C}" destId="{AC09A133-E815-41E5-978B-DD73FF29E8CB}" srcOrd="1" destOrd="0" presId="urn:microsoft.com/office/officeart/2005/8/layout/hierarchy2"/>
    <dgm:cxn modelId="{4DF30C0A-E7C0-4957-B827-63E9F8E08D64}" type="presParOf" srcId="{6F745493-9D50-4464-8BB6-1C5FCC4F733C}" destId="{653AA478-D59B-4B29-B38C-2D853B0E82B5}" srcOrd="0" destOrd="0" presId="urn:microsoft.com/office/officeart/2005/8/layout/hierarchy2"/>
    <dgm:cxn modelId="{AA61C248-5179-4B2A-94F6-C30DBC929CA1}" type="presParOf" srcId="{653AA478-D59B-4B29-B38C-2D853B0E82B5}" destId="{271CB057-3E52-4DCD-91A3-B76DB45A2DF5}" srcOrd="0" destOrd="0" presId="urn:microsoft.com/office/officeart/2005/8/layout/hierarchy2"/>
    <dgm:cxn modelId="{711838E3-1B05-467D-B642-AF07C455F013}" type="presParOf" srcId="{653AA478-D59B-4B29-B38C-2D853B0E82B5}" destId="{BF7589D6-EAD3-4893-86CA-5493080FC2B4}" srcOrd="1" destOrd="0" presId="urn:microsoft.com/office/officeart/2005/8/layout/hierarchy2"/>
    <dgm:cxn modelId="{D29C0F5A-45B8-4AFF-9E43-A5C14D082409}" type="presParOf" srcId="{BF7589D6-EAD3-4893-86CA-5493080FC2B4}" destId="{600E770D-2733-4908-A4C0-0672CE9EBB8B}" srcOrd="0" destOrd="0" presId="urn:microsoft.com/office/officeart/2005/8/layout/hierarchy2"/>
    <dgm:cxn modelId="{5751EFBE-8B8C-4267-8DC0-7DF275CEFAD4}" type="presParOf" srcId="{600E770D-2733-4908-A4C0-0672CE9EBB8B}" destId="{681196E2-2AE9-4668-8252-FE6D98FBBCC7}" srcOrd="0" destOrd="0" presId="urn:microsoft.com/office/officeart/2005/8/layout/hierarchy2"/>
    <dgm:cxn modelId="{91C3B3C1-7C17-4AD6-A6DA-22506736CDCB}" type="presParOf" srcId="{BF7589D6-EAD3-4893-86CA-5493080FC2B4}" destId="{26C53347-D6DA-467F-87D0-97EF38F28BAF}" srcOrd="1" destOrd="0" presId="urn:microsoft.com/office/officeart/2005/8/layout/hierarchy2"/>
    <dgm:cxn modelId="{749ECC3A-5916-45D3-9355-5A60811F2C0D}" type="presParOf" srcId="{26C53347-D6DA-467F-87D0-97EF38F28BAF}" destId="{4A7757BC-9435-4649-9774-92ABCB063F74}" srcOrd="0" destOrd="0" presId="urn:microsoft.com/office/officeart/2005/8/layout/hierarchy2"/>
    <dgm:cxn modelId="{C6B5304E-2004-42D1-83C0-3363BB8D07F9}" type="presParOf" srcId="{26C53347-D6DA-467F-87D0-97EF38F28BAF}" destId="{8B8C20D2-7719-4746-804A-5705DD25847F}" srcOrd="1" destOrd="0" presId="urn:microsoft.com/office/officeart/2005/8/layout/hierarchy2"/>
    <dgm:cxn modelId="{72704DC6-D844-468B-8A6B-3BFCF26B6BD4}" type="presParOf" srcId="{8B8C20D2-7719-4746-804A-5705DD25847F}" destId="{5905D778-E776-4058-9FDD-14EAC5889D7B}" srcOrd="0" destOrd="0" presId="urn:microsoft.com/office/officeart/2005/8/layout/hierarchy2"/>
    <dgm:cxn modelId="{E92CAA5C-7121-413F-A90C-049CFABB2A66}" type="presParOf" srcId="{5905D778-E776-4058-9FDD-14EAC5889D7B}" destId="{D39A51D0-7515-4740-B10D-68FEE6596E44}" srcOrd="0" destOrd="0" presId="urn:microsoft.com/office/officeart/2005/8/layout/hierarchy2"/>
    <dgm:cxn modelId="{B7998FAA-A1DC-421F-9225-BC9E00101C29}" type="presParOf" srcId="{8B8C20D2-7719-4746-804A-5705DD25847F}" destId="{DD04BD90-9BF5-47AE-A0DF-5CECF93B6066}" srcOrd="1" destOrd="0" presId="urn:microsoft.com/office/officeart/2005/8/layout/hierarchy2"/>
    <dgm:cxn modelId="{42199F32-72B7-4D6E-9069-06FF1B5E28B9}" type="presParOf" srcId="{DD04BD90-9BF5-47AE-A0DF-5CECF93B6066}" destId="{00B83AE5-47D1-4494-8860-C5C7C717BA87}" srcOrd="0" destOrd="0" presId="urn:microsoft.com/office/officeart/2005/8/layout/hierarchy2"/>
    <dgm:cxn modelId="{422E70E6-CAA5-4F85-99AE-6A086421FAA6}" type="presParOf" srcId="{DD04BD90-9BF5-47AE-A0DF-5CECF93B6066}" destId="{91C73897-8025-4842-BBA3-EB5386A9A482}" srcOrd="1" destOrd="0" presId="urn:microsoft.com/office/officeart/2005/8/layout/hierarchy2"/>
    <dgm:cxn modelId="{A0217D9F-46EB-418A-9E63-7E288259F0D7}" type="presParOf" srcId="{8B8C20D2-7719-4746-804A-5705DD25847F}" destId="{6D0333CC-7875-4692-AD3D-AF45AAA5FB77}" srcOrd="2" destOrd="0" presId="urn:microsoft.com/office/officeart/2005/8/layout/hierarchy2"/>
    <dgm:cxn modelId="{E0E8DB9A-C338-42CB-AE7A-AB367EBB7817}" type="presParOf" srcId="{6D0333CC-7875-4692-AD3D-AF45AAA5FB77}" destId="{E016FCC3-886D-4F41-82E6-4D462BC09426}" srcOrd="0" destOrd="0" presId="urn:microsoft.com/office/officeart/2005/8/layout/hierarchy2"/>
    <dgm:cxn modelId="{66FF2964-5B45-49D7-9677-D8C2748AE48F}" type="presParOf" srcId="{8B8C20D2-7719-4746-804A-5705DD25847F}" destId="{10003107-D6EF-47DC-B0D6-8C3DA527E939}" srcOrd="3" destOrd="0" presId="urn:microsoft.com/office/officeart/2005/8/layout/hierarchy2"/>
    <dgm:cxn modelId="{B2437A32-CD39-46A7-9318-B7C4C9EF0E11}" type="presParOf" srcId="{10003107-D6EF-47DC-B0D6-8C3DA527E939}" destId="{0576ECA2-6E1A-4B7E-8BF0-F30BFF8364FF}" srcOrd="0" destOrd="0" presId="urn:microsoft.com/office/officeart/2005/8/layout/hierarchy2"/>
    <dgm:cxn modelId="{53DEF7DB-8E45-4089-870C-CDF552102148}" type="presParOf" srcId="{10003107-D6EF-47DC-B0D6-8C3DA527E939}" destId="{1B597FEF-257E-462A-9154-B3F97E788A04}" srcOrd="1" destOrd="0" presId="urn:microsoft.com/office/officeart/2005/8/layout/hierarchy2"/>
    <dgm:cxn modelId="{4F0D9C23-3445-44FC-B457-3338A95F7CF4}" type="presParOf" srcId="{8B8C20D2-7719-4746-804A-5705DD25847F}" destId="{AA0378F8-E1B1-411A-B37B-158A663060EB}" srcOrd="4" destOrd="0" presId="urn:microsoft.com/office/officeart/2005/8/layout/hierarchy2"/>
    <dgm:cxn modelId="{D358D750-2011-4C65-927C-D02CF5ED187E}" type="presParOf" srcId="{AA0378F8-E1B1-411A-B37B-158A663060EB}" destId="{66BDCB75-67DF-421C-9991-477915184A46}" srcOrd="0" destOrd="0" presId="urn:microsoft.com/office/officeart/2005/8/layout/hierarchy2"/>
    <dgm:cxn modelId="{D2AC8D53-C090-4958-8D10-77A5B9AAFD6F}" type="presParOf" srcId="{8B8C20D2-7719-4746-804A-5705DD25847F}" destId="{AC695694-F79E-4DC9-A32C-9851E938BBB3}" srcOrd="5" destOrd="0" presId="urn:microsoft.com/office/officeart/2005/8/layout/hierarchy2"/>
    <dgm:cxn modelId="{D543AF7E-B812-4297-B15A-BF9FC38D1418}" type="presParOf" srcId="{AC695694-F79E-4DC9-A32C-9851E938BBB3}" destId="{FACB63A4-EDDF-4DFC-ABAD-DF0C895594E1}" srcOrd="0" destOrd="0" presId="urn:microsoft.com/office/officeart/2005/8/layout/hierarchy2"/>
    <dgm:cxn modelId="{7474BB4F-77E0-436B-BF7F-01572A9AF3E8}" type="presParOf" srcId="{AC695694-F79E-4DC9-A32C-9851E938BBB3}" destId="{16AA36AB-B345-4EE1-A97D-50CF5B4E369B}" srcOrd="1" destOrd="0" presId="urn:microsoft.com/office/officeart/2005/8/layout/hierarchy2"/>
    <dgm:cxn modelId="{6DF39DC0-6B60-4157-BDE6-226AF8A3E5E2}" type="presParOf" srcId="{BF7589D6-EAD3-4893-86CA-5493080FC2B4}" destId="{ED756372-5617-4FC1-8BD1-A811080D9D80}" srcOrd="2" destOrd="0" presId="urn:microsoft.com/office/officeart/2005/8/layout/hierarchy2"/>
    <dgm:cxn modelId="{D97E9DC0-3C5F-4D64-B234-CEC01000D4C4}" type="presParOf" srcId="{ED756372-5617-4FC1-8BD1-A811080D9D80}" destId="{40E5ADE8-BC23-4277-A019-29B3A9F0D780}" srcOrd="0" destOrd="0" presId="urn:microsoft.com/office/officeart/2005/8/layout/hierarchy2"/>
    <dgm:cxn modelId="{DE952EEB-5241-4C7A-B37B-693AFC1010E1}" type="presParOf" srcId="{BF7589D6-EAD3-4893-86CA-5493080FC2B4}" destId="{67E28395-53F1-4E4E-AA63-0E8180780AAC}" srcOrd="3" destOrd="0" presId="urn:microsoft.com/office/officeart/2005/8/layout/hierarchy2"/>
    <dgm:cxn modelId="{C6A8FFFD-EACA-4BB2-B186-9BFFD4A5A1A2}" type="presParOf" srcId="{67E28395-53F1-4E4E-AA63-0E8180780AAC}" destId="{FA0DE646-5D96-4CC3-A487-C79D1613810A}" srcOrd="0" destOrd="0" presId="urn:microsoft.com/office/officeart/2005/8/layout/hierarchy2"/>
    <dgm:cxn modelId="{23DC8AC7-1021-446A-858F-EC756F8FD9ED}" type="presParOf" srcId="{67E28395-53F1-4E4E-AA63-0E8180780AAC}" destId="{A43BCF1B-8948-41E7-92A2-AF38DC0C7967}" srcOrd="1" destOrd="0" presId="urn:microsoft.com/office/officeart/2005/8/layout/hierarchy2"/>
    <dgm:cxn modelId="{C2B87E33-E211-4137-899D-3772F913B7E6}" type="presParOf" srcId="{A43BCF1B-8948-41E7-92A2-AF38DC0C7967}" destId="{814767CD-AF5A-4A39-AE58-DE0DFB923065}" srcOrd="0" destOrd="0" presId="urn:microsoft.com/office/officeart/2005/8/layout/hierarchy2"/>
    <dgm:cxn modelId="{DBD60C07-256F-4CDA-90AC-3D0FB563B29A}" type="presParOf" srcId="{814767CD-AF5A-4A39-AE58-DE0DFB923065}" destId="{0C529E8A-92EE-471E-9043-72C68582F5E4}" srcOrd="0" destOrd="0" presId="urn:microsoft.com/office/officeart/2005/8/layout/hierarchy2"/>
    <dgm:cxn modelId="{58F2845E-79F8-44F8-9831-6950602D8B10}" type="presParOf" srcId="{A43BCF1B-8948-41E7-92A2-AF38DC0C7967}" destId="{D5B5F8E8-EC96-4CFB-B6D3-5C24F3B91EE7}" srcOrd="1" destOrd="0" presId="urn:microsoft.com/office/officeart/2005/8/layout/hierarchy2"/>
    <dgm:cxn modelId="{571C06AF-8852-4968-93BF-62294FD5156A}" type="presParOf" srcId="{D5B5F8E8-EC96-4CFB-B6D3-5C24F3B91EE7}" destId="{E6E36610-8BDC-48D1-8F53-062D1D357E2A}" srcOrd="0" destOrd="0" presId="urn:microsoft.com/office/officeart/2005/8/layout/hierarchy2"/>
    <dgm:cxn modelId="{AF61BAF0-AF2D-4F30-8714-D5F9680607E6}" type="presParOf" srcId="{D5B5F8E8-EC96-4CFB-B6D3-5C24F3B91EE7}" destId="{C2B972A8-C3ED-45F5-83F1-9CAAED3DA64E}" srcOrd="1" destOrd="0" presId="urn:microsoft.com/office/officeart/2005/8/layout/hierarchy2"/>
    <dgm:cxn modelId="{7B720611-6E10-418D-963E-BFBFFB82BB5F}" type="presParOf" srcId="{A43BCF1B-8948-41E7-92A2-AF38DC0C7967}" destId="{93330F24-B3D5-43EA-BC46-8C95FDBF742B}" srcOrd="2" destOrd="0" presId="urn:microsoft.com/office/officeart/2005/8/layout/hierarchy2"/>
    <dgm:cxn modelId="{A18190D0-EE45-4EC9-8908-AC6A60748B2A}" type="presParOf" srcId="{93330F24-B3D5-43EA-BC46-8C95FDBF742B}" destId="{D8964AF1-2DBA-4B1A-9F97-8C35FAC25F6B}" srcOrd="0" destOrd="0" presId="urn:microsoft.com/office/officeart/2005/8/layout/hierarchy2"/>
    <dgm:cxn modelId="{5F3D4B9B-286E-46EE-A926-336E33467540}" type="presParOf" srcId="{A43BCF1B-8948-41E7-92A2-AF38DC0C7967}" destId="{9576F894-3FDE-4E75-9B86-B34C2CBE2ECB}" srcOrd="3" destOrd="0" presId="urn:microsoft.com/office/officeart/2005/8/layout/hierarchy2"/>
    <dgm:cxn modelId="{7A2D83EF-3641-4909-BC9B-6F36BB88018C}" type="presParOf" srcId="{9576F894-3FDE-4E75-9B86-B34C2CBE2ECB}" destId="{F9269580-4897-4CF1-A247-5B4521B17183}" srcOrd="0" destOrd="0" presId="urn:microsoft.com/office/officeart/2005/8/layout/hierarchy2"/>
    <dgm:cxn modelId="{F3A36678-679B-425B-AFDA-1A3FBD84A457}" type="presParOf" srcId="{9576F894-3FDE-4E75-9B86-B34C2CBE2ECB}" destId="{2262ABA7-B1AA-4D67-8D71-4AE7E1AA6E07}" srcOrd="1" destOrd="0" presId="urn:microsoft.com/office/officeart/2005/8/layout/hierarchy2"/>
    <dgm:cxn modelId="{56F67513-C9AB-40D7-910B-F7089548DB23}" type="presParOf" srcId="{A43BCF1B-8948-41E7-92A2-AF38DC0C7967}" destId="{C1EFB765-8507-48AC-95B9-5E1BD50EE2BD}" srcOrd="4" destOrd="0" presId="urn:microsoft.com/office/officeart/2005/8/layout/hierarchy2"/>
    <dgm:cxn modelId="{50B1B6F1-F36D-4CC3-9EDC-E97FF6875BC7}" type="presParOf" srcId="{C1EFB765-8507-48AC-95B9-5E1BD50EE2BD}" destId="{AC09A133-E815-41E5-978B-DD73FF29E8CB}" srcOrd="0" destOrd="0" presId="urn:microsoft.com/office/officeart/2005/8/layout/hierarchy2"/>
    <dgm:cxn modelId="{0D38FF7B-B177-4096-AF9A-3A52B1DA66F6}" type="presParOf" srcId="{A43BCF1B-8948-41E7-92A2-AF38DC0C7967}" destId="{46ECABC6-B90C-4D54-90BE-FB1FC5C93E8A}" srcOrd="5" destOrd="0" presId="urn:microsoft.com/office/officeart/2005/8/layout/hierarchy2"/>
    <dgm:cxn modelId="{05F98B0E-5F4F-409A-A9F1-8C3F65F15A18}" type="presParOf" srcId="{46ECABC6-B90C-4D54-90BE-FB1FC5C93E8A}" destId="{4D55D8A7-219F-43E3-8A10-870D8326E1C5}" srcOrd="0" destOrd="0" presId="urn:microsoft.com/office/officeart/2005/8/layout/hierarchy2"/>
    <dgm:cxn modelId="{FC5D2D03-1385-47A2-8E3F-8EF400CE26EA}" type="presParOf" srcId="{46ECABC6-B90C-4D54-90BE-FB1FC5C93E8A}" destId="{A73733B7-45AC-4FDF-BC4C-0A97334CEB15}" srcOrd="1" destOrd="0" presId="urn:microsoft.com/office/officeart/2005/8/layout/hierarchy2"/>
  </dgm:cxnLst>
  <dgm:bg/>
  <dgm:whole/>
  <dgm:extLst>
    <a:ext uri="http://schemas.microsoft.com/office/drawing/2008/diagram"/>
  </dgm:extLst>
</dgm:dataModel>
</file>

<file path=ppt/diagrams/data4.xml><?xml version="1.0" encoding="utf-8"?>
<dgm:dataModel xmlns:dgm="http://schemas.openxmlformats.org/drawingml/2006/diagram" xmlns:a="http://schemas.openxmlformats.org/drawingml/2006/main">
  <dgm:ptLst>
    <dgm:pt modelId="{72B8E514-A3AA-47C8-A718-4ED7BCEAB7CD}" type="doc">
      <dgm:prSet loTypeId="urn:microsoft.com/office/officeart/2005/8/layout/orgChart1" loCatId="hierarchy" qsTypeId="urn:microsoft.com/office/officeart/2005/8/quickstyle/simple5" qsCatId="simple" csTypeId="urn:microsoft.com/office/officeart/2005/8/colors/accent0_1" csCatId="mainScheme" phldr="1"/>
      <dgm:spPr/>
    </dgm:pt>
    <dgm:pt modelId="{E195D726-4851-4BA6-A85C-27B725250062}">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effectLst/>
              <a:latin typeface="+mj-lt"/>
              <a:cs typeface="Times New Roman" pitchFamily="18" charset="0"/>
            </a:rPr>
            <a:t>Crop Sector</a:t>
          </a:r>
          <a:endParaRPr kumimoji="0" lang="en-US" sz="1200" b="1" i="0" u="none" strike="noStrike" cap="none" normalizeH="0" baseline="0" dirty="0" smtClean="0">
            <a:ln/>
            <a:effectLst/>
            <a:latin typeface="+mj-lt"/>
            <a:cs typeface="Times New Roman" pitchFamily="18" charset="0"/>
          </a:endParaRPr>
        </a:p>
      </dgm:t>
    </dgm:pt>
    <dgm:pt modelId="{97897007-C276-4B37-953E-FD02FDAEB8C4}" type="parTrans" cxnId="{4A51CAFB-26BE-4EE3-9DA1-A4F684224EF9}">
      <dgm:prSet/>
      <dgm:spPr/>
      <dgm:t>
        <a:bodyPr/>
        <a:lstStyle/>
        <a:p>
          <a:endParaRPr lang="en-US" sz="1200">
            <a:latin typeface="+mj-lt"/>
          </a:endParaRPr>
        </a:p>
      </dgm:t>
    </dgm:pt>
    <dgm:pt modelId="{B88A95D2-2AF3-4A10-A606-258D5989DF0E}" type="sibTrans" cxnId="{4A51CAFB-26BE-4EE3-9DA1-A4F684224EF9}">
      <dgm:prSet/>
      <dgm:spPr/>
      <dgm:t>
        <a:bodyPr/>
        <a:lstStyle/>
        <a:p>
          <a:endParaRPr lang="en-US" sz="1200">
            <a:latin typeface="+mj-lt"/>
          </a:endParaRPr>
        </a:p>
      </dgm:t>
    </dgm:pt>
    <dgm:pt modelId="{A4B0386B-8152-4C5F-A207-3E51C139C913}">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effectLst/>
              <a:latin typeface="+mj-lt"/>
              <a:cs typeface="Times New Roman" pitchFamily="18" charset="0"/>
            </a:rPr>
            <a:t>Area Sown</a:t>
          </a:r>
          <a:endParaRPr kumimoji="0" lang="en-US" sz="1200" b="1" i="0" u="none" strike="noStrike" cap="none" normalizeH="0" baseline="0" dirty="0" smtClean="0">
            <a:ln/>
            <a:effectLst/>
            <a:latin typeface="+mj-lt"/>
            <a:cs typeface="Times New Roman" pitchFamily="18" charset="0"/>
          </a:endParaRPr>
        </a:p>
      </dgm:t>
    </dgm:pt>
    <dgm:pt modelId="{4A3B8874-968B-4860-9C1A-7B9F76B90E7D}" type="parTrans" cxnId="{A396D94E-1B73-46F0-A065-76341FCD5E9D}">
      <dgm:prSet/>
      <dgm:spPr/>
      <dgm:t>
        <a:bodyPr/>
        <a:lstStyle/>
        <a:p>
          <a:endParaRPr lang="en-US" sz="1200" b="1">
            <a:latin typeface="+mj-lt"/>
          </a:endParaRPr>
        </a:p>
      </dgm:t>
    </dgm:pt>
    <dgm:pt modelId="{32ED6C8B-708F-4772-BB1A-9B8832168571}" type="sibTrans" cxnId="{A396D94E-1B73-46F0-A065-76341FCD5E9D}">
      <dgm:prSet/>
      <dgm:spPr/>
      <dgm:t>
        <a:bodyPr/>
        <a:lstStyle/>
        <a:p>
          <a:endParaRPr lang="en-US" sz="1200">
            <a:latin typeface="+mj-lt"/>
          </a:endParaRPr>
        </a:p>
      </dgm:t>
    </dgm:pt>
    <dgm:pt modelId="{D0191226-E48D-4EC9-9174-812E2C84254B}">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effectLst/>
              <a:latin typeface="+mj-lt"/>
              <a:cs typeface="Times New Roman" pitchFamily="18" charset="0"/>
            </a:rPr>
            <a:t>Surveys</a:t>
          </a:r>
          <a:endParaRPr kumimoji="0" lang="en-US" sz="1200" b="1" i="0" u="none" strike="noStrike" cap="none" normalizeH="0" baseline="0" dirty="0" smtClean="0">
            <a:ln/>
            <a:effectLst/>
            <a:latin typeface="+mj-lt"/>
            <a:cs typeface="Times New Roman" pitchFamily="18" charset="0"/>
          </a:endParaRPr>
        </a:p>
      </dgm:t>
    </dgm:pt>
    <dgm:pt modelId="{1D9C2D4E-DE84-4F28-A0E6-9AF285327E2B}" type="parTrans" cxnId="{D9175928-0429-4AD0-9FC8-858AE401A429}">
      <dgm:prSet/>
      <dgm:spPr/>
      <dgm:t>
        <a:bodyPr/>
        <a:lstStyle/>
        <a:p>
          <a:endParaRPr lang="en-US" sz="1200" b="1">
            <a:latin typeface="+mj-lt"/>
          </a:endParaRPr>
        </a:p>
      </dgm:t>
    </dgm:pt>
    <dgm:pt modelId="{2C49DF18-8EA5-4193-9B3B-31431021505C}" type="sibTrans" cxnId="{D9175928-0429-4AD0-9FC8-858AE401A429}">
      <dgm:prSet/>
      <dgm:spPr/>
      <dgm:t>
        <a:bodyPr/>
        <a:lstStyle/>
        <a:p>
          <a:endParaRPr lang="en-US" sz="1200">
            <a:latin typeface="+mj-lt"/>
          </a:endParaRPr>
        </a:p>
      </dgm:t>
    </dgm:pt>
    <dgm:pt modelId="{28005946-F08D-47C8-A494-0C173F8E7B9B}">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effectLst/>
              <a:latin typeface="+mj-lt"/>
              <a:cs typeface="Times New Roman" pitchFamily="18" charset="0"/>
            </a:rPr>
            <a:t>Area Sample Survey:</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effectLst/>
              <a:latin typeface="+mj-lt"/>
              <a:cs typeface="Times New Roman" pitchFamily="18" charset="0"/>
            </a:rPr>
            <a:t>Subjective Judgment</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effectLst/>
              <a:latin typeface="+mj-lt"/>
              <a:cs typeface="Times New Roman" pitchFamily="18" charset="0"/>
            </a:rPr>
            <a:t>(For Tentative Area)</a:t>
          </a:r>
        </a:p>
      </dgm:t>
    </dgm:pt>
    <dgm:pt modelId="{0D7AA298-15D7-47C7-8569-0146F4A91C3A}" type="parTrans" cxnId="{FA8D8EA0-2C98-4A48-A46E-141B70FDAEC4}">
      <dgm:prSet/>
      <dgm:spPr/>
      <dgm:t>
        <a:bodyPr/>
        <a:lstStyle/>
        <a:p>
          <a:endParaRPr lang="en-US" sz="1200" b="1">
            <a:latin typeface="+mj-lt"/>
          </a:endParaRPr>
        </a:p>
      </dgm:t>
    </dgm:pt>
    <dgm:pt modelId="{F48B1DC1-F9C4-47AD-8C8D-B9689BDD660D}" type="sibTrans" cxnId="{FA8D8EA0-2C98-4A48-A46E-141B70FDAEC4}">
      <dgm:prSet/>
      <dgm:spPr/>
      <dgm:t>
        <a:bodyPr/>
        <a:lstStyle/>
        <a:p>
          <a:endParaRPr lang="en-US" sz="1200">
            <a:latin typeface="+mj-lt"/>
          </a:endParaRPr>
        </a:p>
      </dgm:t>
    </dgm:pt>
    <dgm:pt modelId="{4FDA7B8B-8746-4E69-B00A-171E8E457FB0}">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effectLst/>
              <a:latin typeface="+mj-lt"/>
              <a:cs typeface="Times New Roman" pitchFamily="18" charset="0"/>
            </a:rPr>
            <a:t>Census / Complete count</a:t>
          </a:r>
        </a:p>
      </dgm:t>
    </dgm:pt>
    <dgm:pt modelId="{2B2189A3-5BBA-4FE2-9745-5D51B34409B8}" type="parTrans" cxnId="{0D4FEAD2-9536-45A8-822B-72B9C5BE8ED7}">
      <dgm:prSet/>
      <dgm:spPr/>
      <dgm:t>
        <a:bodyPr/>
        <a:lstStyle/>
        <a:p>
          <a:endParaRPr lang="en-US" sz="1200" b="1">
            <a:latin typeface="+mj-lt"/>
          </a:endParaRPr>
        </a:p>
      </dgm:t>
    </dgm:pt>
    <dgm:pt modelId="{2CD5BF7B-D517-4C5B-8A8B-949CF235045D}" type="sibTrans" cxnId="{0D4FEAD2-9536-45A8-822B-72B9C5BE8ED7}">
      <dgm:prSet/>
      <dgm:spPr/>
      <dgm:t>
        <a:bodyPr/>
        <a:lstStyle/>
        <a:p>
          <a:endParaRPr lang="en-US" sz="1200">
            <a:latin typeface="+mj-lt"/>
          </a:endParaRPr>
        </a:p>
      </dgm:t>
    </dgm:pt>
    <dgm:pt modelId="{A03AA652-1BCF-42E0-9A07-968B1B92D769}">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effectLst/>
              <a:latin typeface="+mj-lt"/>
              <a:cs typeface="Times New Roman" pitchFamily="18" charset="0"/>
            </a:rPr>
            <a:t>For Final Estimation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effectLst/>
              <a:latin typeface="+mj-lt"/>
              <a:cs typeface="Times New Roman" pitchFamily="18" charset="0"/>
            </a:rPr>
            <a:t>of Area</a:t>
          </a:r>
          <a:endParaRPr kumimoji="0" lang="en-US" sz="1200" b="1" i="0" u="none" strike="noStrike" cap="none" normalizeH="0" baseline="0" dirty="0" smtClean="0">
            <a:ln/>
            <a:effectLst/>
            <a:latin typeface="+mj-lt"/>
            <a:cs typeface="Times New Roman" pitchFamily="18" charset="0"/>
          </a:endParaRPr>
        </a:p>
      </dgm:t>
    </dgm:pt>
    <dgm:pt modelId="{0C021002-B90A-4F3C-B7DB-22F63A03E34F}" type="parTrans" cxnId="{3F2F3DDD-941E-4ECF-8C93-CDF8653BCE3F}">
      <dgm:prSet/>
      <dgm:spPr/>
      <dgm:t>
        <a:bodyPr/>
        <a:lstStyle/>
        <a:p>
          <a:endParaRPr lang="en-US" sz="1200" b="1">
            <a:latin typeface="+mj-lt"/>
          </a:endParaRPr>
        </a:p>
      </dgm:t>
    </dgm:pt>
    <dgm:pt modelId="{26B2C91B-97C0-4F05-B65D-59B70CBBBC6F}" type="sibTrans" cxnId="{3F2F3DDD-941E-4ECF-8C93-CDF8653BCE3F}">
      <dgm:prSet/>
      <dgm:spPr/>
      <dgm:t>
        <a:bodyPr/>
        <a:lstStyle/>
        <a:p>
          <a:endParaRPr lang="en-US" sz="1200">
            <a:latin typeface="+mj-lt"/>
          </a:endParaRPr>
        </a:p>
      </dgm:t>
    </dgm:pt>
    <dgm:pt modelId="{E34C1A78-AD0F-477E-8F15-6FEC3E5D2BEA}">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effectLst/>
              <a:latin typeface="+mj-lt"/>
              <a:cs typeface="Times New Roman" pitchFamily="18" charset="0"/>
            </a:rPr>
            <a:t>Production</a:t>
          </a:r>
          <a:endParaRPr kumimoji="0" lang="en-US" sz="1200" b="1" i="0" u="none" strike="noStrike" cap="none" normalizeH="0" baseline="0" dirty="0" smtClean="0">
            <a:ln/>
            <a:effectLst/>
            <a:latin typeface="+mj-lt"/>
            <a:cs typeface="Times New Roman" pitchFamily="18" charset="0"/>
          </a:endParaRPr>
        </a:p>
      </dgm:t>
    </dgm:pt>
    <dgm:pt modelId="{AA250853-FC78-465A-8E96-A7F4878E2E75}" type="parTrans" cxnId="{72CA64E8-8669-4063-B346-5D42EE921AC4}">
      <dgm:prSet/>
      <dgm:spPr/>
      <dgm:t>
        <a:bodyPr/>
        <a:lstStyle/>
        <a:p>
          <a:endParaRPr lang="en-US" sz="1200" b="1">
            <a:latin typeface="+mj-lt"/>
          </a:endParaRPr>
        </a:p>
      </dgm:t>
    </dgm:pt>
    <dgm:pt modelId="{E3492387-68ED-4C8C-8AFD-77A8E1C56F49}" type="sibTrans" cxnId="{72CA64E8-8669-4063-B346-5D42EE921AC4}">
      <dgm:prSet/>
      <dgm:spPr/>
      <dgm:t>
        <a:bodyPr/>
        <a:lstStyle/>
        <a:p>
          <a:endParaRPr lang="en-US" sz="1200">
            <a:latin typeface="+mj-lt"/>
          </a:endParaRPr>
        </a:p>
      </dgm:t>
    </dgm:pt>
    <dgm:pt modelId="{45F0B966-6BDB-40BA-A836-0E6D323A34E9}">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effectLst/>
              <a:latin typeface="+mj-lt"/>
              <a:cs typeface="Times New Roman" pitchFamily="18" charset="0"/>
            </a:rPr>
            <a:t>Crop Cutting Surveys:</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effectLst/>
              <a:latin typeface="+mj-lt"/>
              <a:cs typeface="Times New Roman" pitchFamily="18" charset="0"/>
            </a:rPr>
            <a:t>Subjective Judgment:</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effectLst/>
              <a:latin typeface="+mj-lt"/>
              <a:cs typeface="Times New Roman" pitchFamily="18" charset="0"/>
            </a:rPr>
            <a:t>Opinions Surveys</a:t>
          </a:r>
        </a:p>
      </dgm:t>
    </dgm:pt>
    <dgm:pt modelId="{3D1D4A36-F145-4459-A845-02578F37A75B}" type="parTrans" cxnId="{B89FF6BB-389E-4C15-A7AA-AAC3006D1834}">
      <dgm:prSet/>
      <dgm:spPr/>
      <dgm:t>
        <a:bodyPr/>
        <a:lstStyle/>
        <a:p>
          <a:endParaRPr lang="en-US" sz="1200" b="1">
            <a:latin typeface="+mj-lt"/>
          </a:endParaRPr>
        </a:p>
      </dgm:t>
    </dgm:pt>
    <dgm:pt modelId="{8002FCC0-9B1A-418E-86C5-A22369751EB7}" type="sibTrans" cxnId="{B89FF6BB-389E-4C15-A7AA-AAC3006D1834}">
      <dgm:prSet/>
      <dgm:spPr/>
      <dgm:t>
        <a:bodyPr/>
        <a:lstStyle/>
        <a:p>
          <a:endParaRPr lang="en-US" sz="1200">
            <a:latin typeface="+mj-lt"/>
          </a:endParaRPr>
        </a:p>
      </dgm:t>
    </dgm:pt>
    <dgm:pt modelId="{8A61676D-BEA6-489F-BE65-FFF5E70FF30E}" type="pres">
      <dgm:prSet presAssocID="{72B8E514-A3AA-47C8-A718-4ED7BCEAB7CD}" presName="hierChild1" presStyleCnt="0">
        <dgm:presLayoutVars>
          <dgm:orgChart val="1"/>
          <dgm:chPref val="1"/>
          <dgm:dir/>
          <dgm:animOne val="branch"/>
          <dgm:animLvl val="lvl"/>
          <dgm:resizeHandles/>
        </dgm:presLayoutVars>
      </dgm:prSet>
      <dgm:spPr/>
    </dgm:pt>
    <dgm:pt modelId="{D09AB907-2FCC-4C79-ACA5-A3366AB16036}" type="pres">
      <dgm:prSet presAssocID="{E195D726-4851-4BA6-A85C-27B725250062}" presName="hierRoot1" presStyleCnt="0">
        <dgm:presLayoutVars>
          <dgm:hierBranch/>
        </dgm:presLayoutVars>
      </dgm:prSet>
      <dgm:spPr/>
    </dgm:pt>
    <dgm:pt modelId="{83734774-FBDF-4A43-BB37-0C81A098B2C1}" type="pres">
      <dgm:prSet presAssocID="{E195D726-4851-4BA6-A85C-27B725250062}" presName="rootComposite1" presStyleCnt="0"/>
      <dgm:spPr/>
    </dgm:pt>
    <dgm:pt modelId="{469F2042-D0E9-403B-A49D-6664DBBFD98B}" type="pres">
      <dgm:prSet presAssocID="{E195D726-4851-4BA6-A85C-27B725250062}" presName="rootText1" presStyleLbl="node0" presStyleIdx="0" presStyleCnt="1" custLinFactNeighborX="452" custLinFactNeighborY="8281">
        <dgm:presLayoutVars>
          <dgm:chPref val="3"/>
        </dgm:presLayoutVars>
      </dgm:prSet>
      <dgm:spPr/>
      <dgm:t>
        <a:bodyPr/>
        <a:lstStyle/>
        <a:p>
          <a:endParaRPr lang="en-US"/>
        </a:p>
      </dgm:t>
    </dgm:pt>
    <dgm:pt modelId="{61A5E344-F249-4823-BF38-2B6D7BD573C8}" type="pres">
      <dgm:prSet presAssocID="{E195D726-4851-4BA6-A85C-27B725250062}" presName="rootConnector1" presStyleLbl="node1" presStyleIdx="0" presStyleCnt="0"/>
      <dgm:spPr/>
      <dgm:t>
        <a:bodyPr/>
        <a:lstStyle/>
        <a:p>
          <a:endParaRPr lang="en-US"/>
        </a:p>
      </dgm:t>
    </dgm:pt>
    <dgm:pt modelId="{FEB3030E-65A9-490E-936E-E143948AE376}" type="pres">
      <dgm:prSet presAssocID="{E195D726-4851-4BA6-A85C-27B725250062}" presName="hierChild2" presStyleCnt="0"/>
      <dgm:spPr/>
    </dgm:pt>
    <dgm:pt modelId="{71832BE4-7277-4666-BF24-F2D3B9B8886D}" type="pres">
      <dgm:prSet presAssocID="{4A3B8874-968B-4860-9C1A-7B9F76B90E7D}" presName="Name35" presStyleLbl="parChTrans1D2" presStyleIdx="0" presStyleCnt="2"/>
      <dgm:spPr/>
      <dgm:t>
        <a:bodyPr/>
        <a:lstStyle/>
        <a:p>
          <a:endParaRPr lang="en-US"/>
        </a:p>
      </dgm:t>
    </dgm:pt>
    <dgm:pt modelId="{61C4CC43-19AF-408C-93C7-985F02AB90AF}" type="pres">
      <dgm:prSet presAssocID="{A4B0386B-8152-4C5F-A207-3E51C139C913}" presName="hierRoot2" presStyleCnt="0">
        <dgm:presLayoutVars>
          <dgm:hierBranch/>
        </dgm:presLayoutVars>
      </dgm:prSet>
      <dgm:spPr/>
    </dgm:pt>
    <dgm:pt modelId="{D2EAECFA-14A3-499B-BF8E-B6EA5A66D5E7}" type="pres">
      <dgm:prSet presAssocID="{A4B0386B-8152-4C5F-A207-3E51C139C913}" presName="rootComposite" presStyleCnt="0"/>
      <dgm:spPr/>
    </dgm:pt>
    <dgm:pt modelId="{BD0D9C4A-C8C9-4B4B-9893-9F0602796AF9}" type="pres">
      <dgm:prSet presAssocID="{A4B0386B-8152-4C5F-A207-3E51C139C913}" presName="rootText" presStyleLbl="node2" presStyleIdx="0" presStyleCnt="2">
        <dgm:presLayoutVars>
          <dgm:chPref val="3"/>
        </dgm:presLayoutVars>
      </dgm:prSet>
      <dgm:spPr/>
      <dgm:t>
        <a:bodyPr/>
        <a:lstStyle/>
        <a:p>
          <a:endParaRPr lang="en-US"/>
        </a:p>
      </dgm:t>
    </dgm:pt>
    <dgm:pt modelId="{A473A2C3-6ED4-4DEC-B516-812D0B4A2DB0}" type="pres">
      <dgm:prSet presAssocID="{A4B0386B-8152-4C5F-A207-3E51C139C913}" presName="rootConnector" presStyleLbl="node2" presStyleIdx="0" presStyleCnt="2"/>
      <dgm:spPr/>
      <dgm:t>
        <a:bodyPr/>
        <a:lstStyle/>
        <a:p>
          <a:endParaRPr lang="en-US"/>
        </a:p>
      </dgm:t>
    </dgm:pt>
    <dgm:pt modelId="{13BCA3D7-F478-4D1A-A7A1-05CCE38222F3}" type="pres">
      <dgm:prSet presAssocID="{A4B0386B-8152-4C5F-A207-3E51C139C913}" presName="hierChild4" presStyleCnt="0"/>
      <dgm:spPr/>
    </dgm:pt>
    <dgm:pt modelId="{A442B59C-2A6E-4106-ABF6-25C9D9A8767A}" type="pres">
      <dgm:prSet presAssocID="{1D9C2D4E-DE84-4F28-A0E6-9AF285327E2B}" presName="Name35" presStyleLbl="parChTrans1D3" presStyleIdx="0" presStyleCnt="3"/>
      <dgm:spPr/>
      <dgm:t>
        <a:bodyPr/>
        <a:lstStyle/>
        <a:p>
          <a:endParaRPr lang="en-US"/>
        </a:p>
      </dgm:t>
    </dgm:pt>
    <dgm:pt modelId="{17C92BD6-4CEC-4580-9EFB-FC2F8569EDD8}" type="pres">
      <dgm:prSet presAssocID="{D0191226-E48D-4EC9-9174-812E2C84254B}" presName="hierRoot2" presStyleCnt="0">
        <dgm:presLayoutVars>
          <dgm:hierBranch val="r"/>
        </dgm:presLayoutVars>
      </dgm:prSet>
      <dgm:spPr/>
    </dgm:pt>
    <dgm:pt modelId="{A75ACAA3-78C0-4F96-BEA7-7AAC26B42E68}" type="pres">
      <dgm:prSet presAssocID="{D0191226-E48D-4EC9-9174-812E2C84254B}" presName="rootComposite" presStyleCnt="0"/>
      <dgm:spPr/>
    </dgm:pt>
    <dgm:pt modelId="{B752898C-4243-48B5-AFF5-02D11B2F02F6}" type="pres">
      <dgm:prSet presAssocID="{D0191226-E48D-4EC9-9174-812E2C84254B}" presName="rootText" presStyleLbl="node3" presStyleIdx="0" presStyleCnt="3">
        <dgm:presLayoutVars>
          <dgm:chPref val="3"/>
        </dgm:presLayoutVars>
      </dgm:prSet>
      <dgm:spPr/>
      <dgm:t>
        <a:bodyPr/>
        <a:lstStyle/>
        <a:p>
          <a:endParaRPr lang="en-US"/>
        </a:p>
      </dgm:t>
    </dgm:pt>
    <dgm:pt modelId="{2EC2BAA5-05CC-4BC7-9407-5ABF080DAFA7}" type="pres">
      <dgm:prSet presAssocID="{D0191226-E48D-4EC9-9174-812E2C84254B}" presName="rootConnector" presStyleLbl="node3" presStyleIdx="0" presStyleCnt="3"/>
      <dgm:spPr/>
      <dgm:t>
        <a:bodyPr/>
        <a:lstStyle/>
        <a:p>
          <a:endParaRPr lang="en-US"/>
        </a:p>
      </dgm:t>
    </dgm:pt>
    <dgm:pt modelId="{0CEDFEE0-D7A5-4246-A932-3AD7EDE1C0B7}" type="pres">
      <dgm:prSet presAssocID="{D0191226-E48D-4EC9-9174-812E2C84254B}" presName="hierChild4" presStyleCnt="0"/>
      <dgm:spPr/>
    </dgm:pt>
    <dgm:pt modelId="{8250D999-5A4A-421D-8410-FD3E78726EA1}" type="pres">
      <dgm:prSet presAssocID="{0D7AA298-15D7-47C7-8569-0146F4A91C3A}" presName="Name50" presStyleLbl="parChTrans1D4" presStyleIdx="0" presStyleCnt="2"/>
      <dgm:spPr/>
      <dgm:t>
        <a:bodyPr/>
        <a:lstStyle/>
        <a:p>
          <a:endParaRPr lang="en-US"/>
        </a:p>
      </dgm:t>
    </dgm:pt>
    <dgm:pt modelId="{90DA954C-AA50-4A46-9C4F-B9BC5DC3AFB5}" type="pres">
      <dgm:prSet presAssocID="{28005946-F08D-47C8-A494-0C173F8E7B9B}" presName="hierRoot2" presStyleCnt="0">
        <dgm:presLayoutVars>
          <dgm:hierBranch val="r"/>
        </dgm:presLayoutVars>
      </dgm:prSet>
      <dgm:spPr/>
    </dgm:pt>
    <dgm:pt modelId="{8A20E92B-A70F-4029-BE0B-16BFBE2D6B53}" type="pres">
      <dgm:prSet presAssocID="{28005946-F08D-47C8-A494-0C173F8E7B9B}" presName="rootComposite" presStyleCnt="0"/>
      <dgm:spPr/>
    </dgm:pt>
    <dgm:pt modelId="{DED5B27C-2BD6-4A74-B4ED-83CFCA0A3797}" type="pres">
      <dgm:prSet presAssocID="{28005946-F08D-47C8-A494-0C173F8E7B9B}" presName="rootText" presStyleLbl="node4" presStyleIdx="0" presStyleCnt="2">
        <dgm:presLayoutVars>
          <dgm:chPref val="3"/>
        </dgm:presLayoutVars>
      </dgm:prSet>
      <dgm:spPr/>
      <dgm:t>
        <a:bodyPr/>
        <a:lstStyle/>
        <a:p>
          <a:endParaRPr lang="en-US"/>
        </a:p>
      </dgm:t>
    </dgm:pt>
    <dgm:pt modelId="{627759FE-2BE0-49D2-9A39-2E5C41216489}" type="pres">
      <dgm:prSet presAssocID="{28005946-F08D-47C8-A494-0C173F8E7B9B}" presName="rootConnector" presStyleLbl="node4" presStyleIdx="0" presStyleCnt="2"/>
      <dgm:spPr/>
      <dgm:t>
        <a:bodyPr/>
        <a:lstStyle/>
        <a:p>
          <a:endParaRPr lang="en-US"/>
        </a:p>
      </dgm:t>
    </dgm:pt>
    <dgm:pt modelId="{D388DCF7-034D-4CA4-B609-71ABA1AB757F}" type="pres">
      <dgm:prSet presAssocID="{28005946-F08D-47C8-A494-0C173F8E7B9B}" presName="hierChild4" presStyleCnt="0"/>
      <dgm:spPr/>
    </dgm:pt>
    <dgm:pt modelId="{050CE9E6-49B3-40EE-9D38-FDD079ADD010}" type="pres">
      <dgm:prSet presAssocID="{28005946-F08D-47C8-A494-0C173F8E7B9B}" presName="hierChild5" presStyleCnt="0"/>
      <dgm:spPr/>
    </dgm:pt>
    <dgm:pt modelId="{7F1AAA5A-B750-46B8-93E0-DF98F8DE6A9E}" type="pres">
      <dgm:prSet presAssocID="{D0191226-E48D-4EC9-9174-812E2C84254B}" presName="hierChild5" presStyleCnt="0"/>
      <dgm:spPr/>
    </dgm:pt>
    <dgm:pt modelId="{55BE482B-44E3-4118-8611-9EEB53567955}" type="pres">
      <dgm:prSet presAssocID="{2B2189A3-5BBA-4FE2-9745-5D51B34409B8}" presName="Name35" presStyleLbl="parChTrans1D3" presStyleIdx="1" presStyleCnt="3"/>
      <dgm:spPr/>
      <dgm:t>
        <a:bodyPr/>
        <a:lstStyle/>
        <a:p>
          <a:endParaRPr lang="en-US"/>
        </a:p>
      </dgm:t>
    </dgm:pt>
    <dgm:pt modelId="{276BA2F4-983B-4822-BAFD-19B2D121B043}" type="pres">
      <dgm:prSet presAssocID="{4FDA7B8B-8746-4E69-B00A-171E8E457FB0}" presName="hierRoot2" presStyleCnt="0">
        <dgm:presLayoutVars>
          <dgm:hierBranch val="r"/>
        </dgm:presLayoutVars>
      </dgm:prSet>
      <dgm:spPr/>
    </dgm:pt>
    <dgm:pt modelId="{D872EE81-9FEF-4955-B1B7-7B2063C759C9}" type="pres">
      <dgm:prSet presAssocID="{4FDA7B8B-8746-4E69-B00A-171E8E457FB0}" presName="rootComposite" presStyleCnt="0"/>
      <dgm:spPr/>
    </dgm:pt>
    <dgm:pt modelId="{7F2E9EF4-7879-4EF5-8D98-565DCF4A2363}" type="pres">
      <dgm:prSet presAssocID="{4FDA7B8B-8746-4E69-B00A-171E8E457FB0}" presName="rootText" presStyleLbl="node3" presStyleIdx="1" presStyleCnt="3">
        <dgm:presLayoutVars>
          <dgm:chPref val="3"/>
        </dgm:presLayoutVars>
      </dgm:prSet>
      <dgm:spPr/>
      <dgm:t>
        <a:bodyPr/>
        <a:lstStyle/>
        <a:p>
          <a:endParaRPr lang="en-US"/>
        </a:p>
      </dgm:t>
    </dgm:pt>
    <dgm:pt modelId="{1628239E-6EA9-46EF-9A18-FDE04CF2373E}" type="pres">
      <dgm:prSet presAssocID="{4FDA7B8B-8746-4E69-B00A-171E8E457FB0}" presName="rootConnector" presStyleLbl="node3" presStyleIdx="1" presStyleCnt="3"/>
      <dgm:spPr/>
      <dgm:t>
        <a:bodyPr/>
        <a:lstStyle/>
        <a:p>
          <a:endParaRPr lang="en-US"/>
        </a:p>
      </dgm:t>
    </dgm:pt>
    <dgm:pt modelId="{D5042907-E632-4F53-AF5E-83A339F53395}" type="pres">
      <dgm:prSet presAssocID="{4FDA7B8B-8746-4E69-B00A-171E8E457FB0}" presName="hierChild4" presStyleCnt="0"/>
      <dgm:spPr/>
    </dgm:pt>
    <dgm:pt modelId="{B711C1F8-3B6B-43D7-8565-ECE4E011710C}" type="pres">
      <dgm:prSet presAssocID="{0C021002-B90A-4F3C-B7DB-22F63A03E34F}" presName="Name50" presStyleLbl="parChTrans1D4" presStyleIdx="1" presStyleCnt="2"/>
      <dgm:spPr/>
      <dgm:t>
        <a:bodyPr/>
        <a:lstStyle/>
        <a:p>
          <a:endParaRPr lang="en-US"/>
        </a:p>
      </dgm:t>
    </dgm:pt>
    <dgm:pt modelId="{04CCB6D2-B911-4AB6-B55C-DA3603E9C080}" type="pres">
      <dgm:prSet presAssocID="{A03AA652-1BCF-42E0-9A07-968B1B92D769}" presName="hierRoot2" presStyleCnt="0">
        <dgm:presLayoutVars>
          <dgm:hierBranch val="r"/>
        </dgm:presLayoutVars>
      </dgm:prSet>
      <dgm:spPr/>
    </dgm:pt>
    <dgm:pt modelId="{E4DB89D2-3D23-403B-839D-142F1F59CE6E}" type="pres">
      <dgm:prSet presAssocID="{A03AA652-1BCF-42E0-9A07-968B1B92D769}" presName="rootComposite" presStyleCnt="0"/>
      <dgm:spPr/>
    </dgm:pt>
    <dgm:pt modelId="{B47476FC-8386-4036-9001-DA790AC219C9}" type="pres">
      <dgm:prSet presAssocID="{A03AA652-1BCF-42E0-9A07-968B1B92D769}" presName="rootText" presStyleLbl="node4" presStyleIdx="1" presStyleCnt="2">
        <dgm:presLayoutVars>
          <dgm:chPref val="3"/>
        </dgm:presLayoutVars>
      </dgm:prSet>
      <dgm:spPr/>
      <dgm:t>
        <a:bodyPr/>
        <a:lstStyle/>
        <a:p>
          <a:endParaRPr lang="en-US"/>
        </a:p>
      </dgm:t>
    </dgm:pt>
    <dgm:pt modelId="{BC459E5F-C32B-45C6-953D-3F5E30F052CF}" type="pres">
      <dgm:prSet presAssocID="{A03AA652-1BCF-42E0-9A07-968B1B92D769}" presName="rootConnector" presStyleLbl="node4" presStyleIdx="1" presStyleCnt="2"/>
      <dgm:spPr/>
      <dgm:t>
        <a:bodyPr/>
        <a:lstStyle/>
        <a:p>
          <a:endParaRPr lang="en-US"/>
        </a:p>
      </dgm:t>
    </dgm:pt>
    <dgm:pt modelId="{5A753607-512B-47D0-AD31-035C24272B1B}" type="pres">
      <dgm:prSet presAssocID="{A03AA652-1BCF-42E0-9A07-968B1B92D769}" presName="hierChild4" presStyleCnt="0"/>
      <dgm:spPr/>
    </dgm:pt>
    <dgm:pt modelId="{96FEDF35-99F6-4DA6-8DC8-1128692A30E9}" type="pres">
      <dgm:prSet presAssocID="{A03AA652-1BCF-42E0-9A07-968B1B92D769}" presName="hierChild5" presStyleCnt="0"/>
      <dgm:spPr/>
    </dgm:pt>
    <dgm:pt modelId="{08C9073B-C5E9-4604-8B2B-01126BBB25EB}" type="pres">
      <dgm:prSet presAssocID="{4FDA7B8B-8746-4E69-B00A-171E8E457FB0}" presName="hierChild5" presStyleCnt="0"/>
      <dgm:spPr/>
    </dgm:pt>
    <dgm:pt modelId="{6DBC8332-2068-49A9-BE56-148D0A850137}" type="pres">
      <dgm:prSet presAssocID="{A4B0386B-8152-4C5F-A207-3E51C139C913}" presName="hierChild5" presStyleCnt="0"/>
      <dgm:spPr/>
    </dgm:pt>
    <dgm:pt modelId="{89A7BD40-3538-4CE5-A7EB-F811C430D2CE}" type="pres">
      <dgm:prSet presAssocID="{AA250853-FC78-465A-8E96-A7F4878E2E75}" presName="Name35" presStyleLbl="parChTrans1D2" presStyleIdx="1" presStyleCnt="2"/>
      <dgm:spPr/>
      <dgm:t>
        <a:bodyPr/>
        <a:lstStyle/>
        <a:p>
          <a:endParaRPr lang="en-US"/>
        </a:p>
      </dgm:t>
    </dgm:pt>
    <dgm:pt modelId="{50135B09-E9A7-460E-A5B3-8586919D281B}" type="pres">
      <dgm:prSet presAssocID="{E34C1A78-AD0F-477E-8F15-6FEC3E5D2BEA}" presName="hierRoot2" presStyleCnt="0">
        <dgm:presLayoutVars>
          <dgm:hierBranch/>
        </dgm:presLayoutVars>
      </dgm:prSet>
      <dgm:spPr/>
    </dgm:pt>
    <dgm:pt modelId="{3909A81E-0B82-4132-AAEB-C815FD9465F2}" type="pres">
      <dgm:prSet presAssocID="{E34C1A78-AD0F-477E-8F15-6FEC3E5D2BEA}" presName="rootComposite" presStyleCnt="0"/>
      <dgm:spPr/>
    </dgm:pt>
    <dgm:pt modelId="{C94BA0CC-58D6-41BE-973D-3ED8C0214577}" type="pres">
      <dgm:prSet presAssocID="{E34C1A78-AD0F-477E-8F15-6FEC3E5D2BEA}" presName="rootText" presStyleLbl="node2" presStyleIdx="1" presStyleCnt="2">
        <dgm:presLayoutVars>
          <dgm:chPref val="3"/>
        </dgm:presLayoutVars>
      </dgm:prSet>
      <dgm:spPr/>
      <dgm:t>
        <a:bodyPr/>
        <a:lstStyle/>
        <a:p>
          <a:endParaRPr lang="en-US"/>
        </a:p>
      </dgm:t>
    </dgm:pt>
    <dgm:pt modelId="{666E63AF-9400-40AA-9698-99219EE7E0C3}" type="pres">
      <dgm:prSet presAssocID="{E34C1A78-AD0F-477E-8F15-6FEC3E5D2BEA}" presName="rootConnector" presStyleLbl="node2" presStyleIdx="1" presStyleCnt="2"/>
      <dgm:spPr/>
      <dgm:t>
        <a:bodyPr/>
        <a:lstStyle/>
        <a:p>
          <a:endParaRPr lang="en-US"/>
        </a:p>
      </dgm:t>
    </dgm:pt>
    <dgm:pt modelId="{D2DECD75-7CA4-4104-A5A2-E5737711FE82}" type="pres">
      <dgm:prSet presAssocID="{E34C1A78-AD0F-477E-8F15-6FEC3E5D2BEA}" presName="hierChild4" presStyleCnt="0"/>
      <dgm:spPr/>
    </dgm:pt>
    <dgm:pt modelId="{49603303-2CC1-4EA3-BE26-2799DD865AD3}" type="pres">
      <dgm:prSet presAssocID="{3D1D4A36-F145-4459-A845-02578F37A75B}" presName="Name35" presStyleLbl="parChTrans1D3" presStyleIdx="2" presStyleCnt="3"/>
      <dgm:spPr/>
      <dgm:t>
        <a:bodyPr/>
        <a:lstStyle/>
        <a:p>
          <a:endParaRPr lang="en-US"/>
        </a:p>
      </dgm:t>
    </dgm:pt>
    <dgm:pt modelId="{F39BCED4-5943-494F-AEF7-EAE52F507239}" type="pres">
      <dgm:prSet presAssocID="{45F0B966-6BDB-40BA-A836-0E6D323A34E9}" presName="hierRoot2" presStyleCnt="0">
        <dgm:presLayoutVars>
          <dgm:hierBranch val="r"/>
        </dgm:presLayoutVars>
      </dgm:prSet>
      <dgm:spPr/>
    </dgm:pt>
    <dgm:pt modelId="{10598279-2235-4A60-B191-07BCB8E7B72F}" type="pres">
      <dgm:prSet presAssocID="{45F0B966-6BDB-40BA-A836-0E6D323A34E9}" presName="rootComposite" presStyleCnt="0"/>
      <dgm:spPr/>
    </dgm:pt>
    <dgm:pt modelId="{C0C56584-51BF-4C30-9F0F-B6904FFD2A7F}" type="pres">
      <dgm:prSet presAssocID="{45F0B966-6BDB-40BA-A836-0E6D323A34E9}" presName="rootText" presStyleLbl="node3" presStyleIdx="2" presStyleCnt="3">
        <dgm:presLayoutVars>
          <dgm:chPref val="3"/>
        </dgm:presLayoutVars>
      </dgm:prSet>
      <dgm:spPr/>
      <dgm:t>
        <a:bodyPr/>
        <a:lstStyle/>
        <a:p>
          <a:endParaRPr lang="en-US"/>
        </a:p>
      </dgm:t>
    </dgm:pt>
    <dgm:pt modelId="{46ABA155-46A7-4535-86DC-3DC259DFCFE9}" type="pres">
      <dgm:prSet presAssocID="{45F0B966-6BDB-40BA-A836-0E6D323A34E9}" presName="rootConnector" presStyleLbl="node3" presStyleIdx="2" presStyleCnt="3"/>
      <dgm:spPr/>
      <dgm:t>
        <a:bodyPr/>
        <a:lstStyle/>
        <a:p>
          <a:endParaRPr lang="en-US"/>
        </a:p>
      </dgm:t>
    </dgm:pt>
    <dgm:pt modelId="{EF82B949-C7AB-46DB-BAED-01A703BB3CB8}" type="pres">
      <dgm:prSet presAssocID="{45F0B966-6BDB-40BA-A836-0E6D323A34E9}" presName="hierChild4" presStyleCnt="0"/>
      <dgm:spPr/>
    </dgm:pt>
    <dgm:pt modelId="{8C19BF03-8C7A-4309-9684-0FFAF22AE359}" type="pres">
      <dgm:prSet presAssocID="{45F0B966-6BDB-40BA-A836-0E6D323A34E9}" presName="hierChild5" presStyleCnt="0"/>
      <dgm:spPr/>
    </dgm:pt>
    <dgm:pt modelId="{B7595946-85E5-4B44-A3E5-1599307615CF}" type="pres">
      <dgm:prSet presAssocID="{E34C1A78-AD0F-477E-8F15-6FEC3E5D2BEA}" presName="hierChild5" presStyleCnt="0"/>
      <dgm:spPr/>
    </dgm:pt>
    <dgm:pt modelId="{73C170AD-A2F9-4E00-802E-D9BE5510EC0D}" type="pres">
      <dgm:prSet presAssocID="{E195D726-4851-4BA6-A85C-27B725250062}" presName="hierChild3" presStyleCnt="0"/>
      <dgm:spPr/>
    </dgm:pt>
  </dgm:ptLst>
  <dgm:cxnLst>
    <dgm:cxn modelId="{CC22EECA-A14C-4C88-B975-2FC022D4D509}" type="presOf" srcId="{28005946-F08D-47C8-A494-0C173F8E7B9B}" destId="{DED5B27C-2BD6-4A74-B4ED-83CFCA0A3797}" srcOrd="0" destOrd="0" presId="urn:microsoft.com/office/officeart/2005/8/layout/orgChart1"/>
    <dgm:cxn modelId="{C03708DD-1AF0-4E7F-8320-E9514B9FAD12}" type="presOf" srcId="{E195D726-4851-4BA6-A85C-27B725250062}" destId="{61A5E344-F249-4823-BF38-2B6D7BD573C8}" srcOrd="1" destOrd="0" presId="urn:microsoft.com/office/officeart/2005/8/layout/orgChart1"/>
    <dgm:cxn modelId="{30615E36-73B3-474F-866E-501214755D81}" type="presOf" srcId="{AA250853-FC78-465A-8E96-A7F4878E2E75}" destId="{89A7BD40-3538-4CE5-A7EB-F811C430D2CE}" srcOrd="0" destOrd="0" presId="urn:microsoft.com/office/officeart/2005/8/layout/orgChart1"/>
    <dgm:cxn modelId="{9C120475-3035-498D-8DD4-8D9B8EFDBA61}" type="presOf" srcId="{1D9C2D4E-DE84-4F28-A0E6-9AF285327E2B}" destId="{A442B59C-2A6E-4106-ABF6-25C9D9A8767A}" srcOrd="0" destOrd="0" presId="urn:microsoft.com/office/officeart/2005/8/layout/orgChart1"/>
    <dgm:cxn modelId="{3F2F3DDD-941E-4ECF-8C93-CDF8653BCE3F}" srcId="{4FDA7B8B-8746-4E69-B00A-171E8E457FB0}" destId="{A03AA652-1BCF-42E0-9A07-968B1B92D769}" srcOrd="0" destOrd="0" parTransId="{0C021002-B90A-4F3C-B7DB-22F63A03E34F}" sibTransId="{26B2C91B-97C0-4F05-B65D-59B70CBBBC6F}"/>
    <dgm:cxn modelId="{711FE7E9-54C9-43C9-9442-09661986C39F}" type="presOf" srcId="{0D7AA298-15D7-47C7-8569-0146F4A91C3A}" destId="{8250D999-5A4A-421D-8410-FD3E78726EA1}" srcOrd="0" destOrd="0" presId="urn:microsoft.com/office/officeart/2005/8/layout/orgChart1"/>
    <dgm:cxn modelId="{90E34D42-0DFE-424A-A7C5-E1421AB16D6F}" type="presOf" srcId="{45F0B966-6BDB-40BA-A836-0E6D323A34E9}" destId="{C0C56584-51BF-4C30-9F0F-B6904FFD2A7F}" srcOrd="0" destOrd="0" presId="urn:microsoft.com/office/officeart/2005/8/layout/orgChart1"/>
    <dgm:cxn modelId="{5BA1595C-3869-463C-A49C-F8A69964DF69}" type="presOf" srcId="{4FDA7B8B-8746-4E69-B00A-171E8E457FB0}" destId="{1628239E-6EA9-46EF-9A18-FDE04CF2373E}" srcOrd="1" destOrd="0" presId="urn:microsoft.com/office/officeart/2005/8/layout/orgChart1"/>
    <dgm:cxn modelId="{540F9C00-D9CF-45B9-815D-C9DD97039485}" type="presOf" srcId="{45F0B966-6BDB-40BA-A836-0E6D323A34E9}" destId="{46ABA155-46A7-4535-86DC-3DC259DFCFE9}" srcOrd="1" destOrd="0" presId="urn:microsoft.com/office/officeart/2005/8/layout/orgChart1"/>
    <dgm:cxn modelId="{FA8D8EA0-2C98-4A48-A46E-141B70FDAEC4}" srcId="{D0191226-E48D-4EC9-9174-812E2C84254B}" destId="{28005946-F08D-47C8-A494-0C173F8E7B9B}" srcOrd="0" destOrd="0" parTransId="{0D7AA298-15D7-47C7-8569-0146F4A91C3A}" sibTransId="{F48B1DC1-F9C4-47AD-8C8D-B9689BDD660D}"/>
    <dgm:cxn modelId="{D1E7CB92-EDE2-4314-BF7A-229B209B425E}" type="presOf" srcId="{E34C1A78-AD0F-477E-8F15-6FEC3E5D2BEA}" destId="{666E63AF-9400-40AA-9698-99219EE7E0C3}" srcOrd="1" destOrd="0" presId="urn:microsoft.com/office/officeart/2005/8/layout/orgChart1"/>
    <dgm:cxn modelId="{60527E63-22C3-43BA-97E0-1192335572A7}" type="presOf" srcId="{A03AA652-1BCF-42E0-9A07-968B1B92D769}" destId="{BC459E5F-C32B-45C6-953D-3F5E30F052CF}" srcOrd="1" destOrd="0" presId="urn:microsoft.com/office/officeart/2005/8/layout/orgChart1"/>
    <dgm:cxn modelId="{0CDA5A7D-1453-438B-BC7B-2AFA3B209A47}" type="presOf" srcId="{E34C1A78-AD0F-477E-8F15-6FEC3E5D2BEA}" destId="{C94BA0CC-58D6-41BE-973D-3ED8C0214577}" srcOrd="0" destOrd="0" presId="urn:microsoft.com/office/officeart/2005/8/layout/orgChart1"/>
    <dgm:cxn modelId="{1287E3A2-00B4-428B-8CDB-958A5E8455A9}" type="presOf" srcId="{A4B0386B-8152-4C5F-A207-3E51C139C913}" destId="{BD0D9C4A-C8C9-4B4B-9893-9F0602796AF9}" srcOrd="0" destOrd="0" presId="urn:microsoft.com/office/officeart/2005/8/layout/orgChart1"/>
    <dgm:cxn modelId="{1F61812E-9845-4F9E-89B5-A7CC36A4FC76}" type="presOf" srcId="{0C021002-B90A-4F3C-B7DB-22F63A03E34F}" destId="{B711C1F8-3B6B-43D7-8565-ECE4E011710C}" srcOrd="0" destOrd="0" presId="urn:microsoft.com/office/officeart/2005/8/layout/orgChart1"/>
    <dgm:cxn modelId="{FB75E64A-4491-449E-901D-C74014925BD7}" type="presOf" srcId="{A4B0386B-8152-4C5F-A207-3E51C139C913}" destId="{A473A2C3-6ED4-4DEC-B516-812D0B4A2DB0}" srcOrd="1" destOrd="0" presId="urn:microsoft.com/office/officeart/2005/8/layout/orgChart1"/>
    <dgm:cxn modelId="{B89FF6BB-389E-4C15-A7AA-AAC3006D1834}" srcId="{E34C1A78-AD0F-477E-8F15-6FEC3E5D2BEA}" destId="{45F0B966-6BDB-40BA-A836-0E6D323A34E9}" srcOrd="0" destOrd="0" parTransId="{3D1D4A36-F145-4459-A845-02578F37A75B}" sibTransId="{8002FCC0-9B1A-418E-86C5-A22369751EB7}"/>
    <dgm:cxn modelId="{D9175928-0429-4AD0-9FC8-858AE401A429}" srcId="{A4B0386B-8152-4C5F-A207-3E51C139C913}" destId="{D0191226-E48D-4EC9-9174-812E2C84254B}" srcOrd="0" destOrd="0" parTransId="{1D9C2D4E-DE84-4F28-A0E6-9AF285327E2B}" sibTransId="{2C49DF18-8EA5-4193-9B3B-31431021505C}"/>
    <dgm:cxn modelId="{D2C06D5F-4FDC-4E3C-9C21-3F9BCF440FE8}" type="presOf" srcId="{D0191226-E48D-4EC9-9174-812E2C84254B}" destId="{2EC2BAA5-05CC-4BC7-9407-5ABF080DAFA7}" srcOrd="1" destOrd="0" presId="urn:microsoft.com/office/officeart/2005/8/layout/orgChart1"/>
    <dgm:cxn modelId="{45A33F8F-BD14-4B30-9C2E-8DE80D6A58F0}" type="presOf" srcId="{4A3B8874-968B-4860-9C1A-7B9F76B90E7D}" destId="{71832BE4-7277-4666-BF24-F2D3B9B8886D}" srcOrd="0" destOrd="0" presId="urn:microsoft.com/office/officeart/2005/8/layout/orgChart1"/>
    <dgm:cxn modelId="{0D4FEAD2-9536-45A8-822B-72B9C5BE8ED7}" srcId="{A4B0386B-8152-4C5F-A207-3E51C139C913}" destId="{4FDA7B8B-8746-4E69-B00A-171E8E457FB0}" srcOrd="1" destOrd="0" parTransId="{2B2189A3-5BBA-4FE2-9745-5D51B34409B8}" sibTransId="{2CD5BF7B-D517-4C5B-8A8B-949CF235045D}"/>
    <dgm:cxn modelId="{72072863-E699-4917-AD69-65203C0D8C9A}" type="presOf" srcId="{4FDA7B8B-8746-4E69-B00A-171E8E457FB0}" destId="{7F2E9EF4-7879-4EF5-8D98-565DCF4A2363}" srcOrd="0" destOrd="0" presId="urn:microsoft.com/office/officeart/2005/8/layout/orgChart1"/>
    <dgm:cxn modelId="{05B02030-D7BC-4676-97EA-DFCF6E577F0C}" type="presOf" srcId="{E195D726-4851-4BA6-A85C-27B725250062}" destId="{469F2042-D0E9-403B-A49D-6664DBBFD98B}" srcOrd="0" destOrd="0" presId="urn:microsoft.com/office/officeart/2005/8/layout/orgChart1"/>
    <dgm:cxn modelId="{44E36BD8-2B95-412C-B7A5-2E46699CAC40}" type="presOf" srcId="{3D1D4A36-F145-4459-A845-02578F37A75B}" destId="{49603303-2CC1-4EA3-BE26-2799DD865AD3}" srcOrd="0" destOrd="0" presId="urn:microsoft.com/office/officeart/2005/8/layout/orgChart1"/>
    <dgm:cxn modelId="{A396D94E-1B73-46F0-A065-76341FCD5E9D}" srcId="{E195D726-4851-4BA6-A85C-27B725250062}" destId="{A4B0386B-8152-4C5F-A207-3E51C139C913}" srcOrd="0" destOrd="0" parTransId="{4A3B8874-968B-4860-9C1A-7B9F76B90E7D}" sibTransId="{32ED6C8B-708F-4772-BB1A-9B8832168571}"/>
    <dgm:cxn modelId="{AE9812D6-D601-4D1C-910A-EE1A12F9ECEF}" type="presOf" srcId="{28005946-F08D-47C8-A494-0C173F8E7B9B}" destId="{627759FE-2BE0-49D2-9A39-2E5C41216489}" srcOrd="1" destOrd="0" presId="urn:microsoft.com/office/officeart/2005/8/layout/orgChart1"/>
    <dgm:cxn modelId="{4A51CAFB-26BE-4EE3-9DA1-A4F684224EF9}" srcId="{72B8E514-A3AA-47C8-A718-4ED7BCEAB7CD}" destId="{E195D726-4851-4BA6-A85C-27B725250062}" srcOrd="0" destOrd="0" parTransId="{97897007-C276-4B37-953E-FD02FDAEB8C4}" sibTransId="{B88A95D2-2AF3-4A10-A606-258D5989DF0E}"/>
    <dgm:cxn modelId="{957A8FB9-3B40-43DA-8542-DADBBF41733C}" type="presOf" srcId="{A03AA652-1BCF-42E0-9A07-968B1B92D769}" destId="{B47476FC-8386-4036-9001-DA790AC219C9}" srcOrd="0" destOrd="0" presId="urn:microsoft.com/office/officeart/2005/8/layout/orgChart1"/>
    <dgm:cxn modelId="{4A038918-25A7-4143-A0D9-C316B975F351}" type="presOf" srcId="{2B2189A3-5BBA-4FE2-9745-5D51B34409B8}" destId="{55BE482B-44E3-4118-8611-9EEB53567955}" srcOrd="0" destOrd="0" presId="urn:microsoft.com/office/officeart/2005/8/layout/orgChart1"/>
    <dgm:cxn modelId="{72CA64E8-8669-4063-B346-5D42EE921AC4}" srcId="{E195D726-4851-4BA6-A85C-27B725250062}" destId="{E34C1A78-AD0F-477E-8F15-6FEC3E5D2BEA}" srcOrd="1" destOrd="0" parTransId="{AA250853-FC78-465A-8E96-A7F4878E2E75}" sibTransId="{E3492387-68ED-4C8C-8AFD-77A8E1C56F49}"/>
    <dgm:cxn modelId="{E0D1CA9A-C03D-4F22-8807-E4A8F3E3B9CC}" type="presOf" srcId="{72B8E514-A3AA-47C8-A718-4ED7BCEAB7CD}" destId="{8A61676D-BEA6-489F-BE65-FFF5E70FF30E}" srcOrd="0" destOrd="0" presId="urn:microsoft.com/office/officeart/2005/8/layout/orgChart1"/>
    <dgm:cxn modelId="{D00CF5F0-D182-43A5-AE92-B751DCB7DF3B}" type="presOf" srcId="{D0191226-E48D-4EC9-9174-812E2C84254B}" destId="{B752898C-4243-48B5-AFF5-02D11B2F02F6}" srcOrd="0" destOrd="0" presId="urn:microsoft.com/office/officeart/2005/8/layout/orgChart1"/>
    <dgm:cxn modelId="{F488C434-CDB0-47B1-AD98-C020A7AF2CDF}" type="presParOf" srcId="{8A61676D-BEA6-489F-BE65-FFF5E70FF30E}" destId="{D09AB907-2FCC-4C79-ACA5-A3366AB16036}" srcOrd="0" destOrd="0" presId="urn:microsoft.com/office/officeart/2005/8/layout/orgChart1"/>
    <dgm:cxn modelId="{521ABF5D-9DA6-49DC-A068-CCB3712340ED}" type="presParOf" srcId="{D09AB907-2FCC-4C79-ACA5-A3366AB16036}" destId="{83734774-FBDF-4A43-BB37-0C81A098B2C1}" srcOrd="0" destOrd="0" presId="urn:microsoft.com/office/officeart/2005/8/layout/orgChart1"/>
    <dgm:cxn modelId="{C7D3EF4C-E326-4E68-A613-B2027BAA3F95}" type="presParOf" srcId="{83734774-FBDF-4A43-BB37-0C81A098B2C1}" destId="{469F2042-D0E9-403B-A49D-6664DBBFD98B}" srcOrd="0" destOrd="0" presId="urn:microsoft.com/office/officeart/2005/8/layout/orgChart1"/>
    <dgm:cxn modelId="{9A8C3074-D5A5-46EB-B92C-B7F9E0685E3B}" type="presParOf" srcId="{83734774-FBDF-4A43-BB37-0C81A098B2C1}" destId="{61A5E344-F249-4823-BF38-2B6D7BD573C8}" srcOrd="1" destOrd="0" presId="urn:microsoft.com/office/officeart/2005/8/layout/orgChart1"/>
    <dgm:cxn modelId="{50A1AC53-DB34-4D06-9777-E360E9BD9B80}" type="presParOf" srcId="{D09AB907-2FCC-4C79-ACA5-A3366AB16036}" destId="{FEB3030E-65A9-490E-936E-E143948AE376}" srcOrd="1" destOrd="0" presId="urn:microsoft.com/office/officeart/2005/8/layout/orgChart1"/>
    <dgm:cxn modelId="{845F0745-414B-4DC6-9C22-4B82503C087D}" type="presParOf" srcId="{FEB3030E-65A9-490E-936E-E143948AE376}" destId="{71832BE4-7277-4666-BF24-F2D3B9B8886D}" srcOrd="0" destOrd="0" presId="urn:microsoft.com/office/officeart/2005/8/layout/orgChart1"/>
    <dgm:cxn modelId="{CB24E06F-38D9-45CF-A5D8-D8B9CD879B03}" type="presParOf" srcId="{FEB3030E-65A9-490E-936E-E143948AE376}" destId="{61C4CC43-19AF-408C-93C7-985F02AB90AF}" srcOrd="1" destOrd="0" presId="urn:microsoft.com/office/officeart/2005/8/layout/orgChart1"/>
    <dgm:cxn modelId="{DACC1E6C-BBC6-4E53-8D56-F857BE790987}" type="presParOf" srcId="{61C4CC43-19AF-408C-93C7-985F02AB90AF}" destId="{D2EAECFA-14A3-499B-BF8E-B6EA5A66D5E7}" srcOrd="0" destOrd="0" presId="urn:microsoft.com/office/officeart/2005/8/layout/orgChart1"/>
    <dgm:cxn modelId="{75E7A090-E9BF-4239-A003-1C81C80A82EB}" type="presParOf" srcId="{D2EAECFA-14A3-499B-BF8E-B6EA5A66D5E7}" destId="{BD0D9C4A-C8C9-4B4B-9893-9F0602796AF9}" srcOrd="0" destOrd="0" presId="urn:microsoft.com/office/officeart/2005/8/layout/orgChart1"/>
    <dgm:cxn modelId="{96512D21-12FA-4859-A089-F4D42681887E}" type="presParOf" srcId="{D2EAECFA-14A3-499B-BF8E-B6EA5A66D5E7}" destId="{A473A2C3-6ED4-4DEC-B516-812D0B4A2DB0}" srcOrd="1" destOrd="0" presId="urn:microsoft.com/office/officeart/2005/8/layout/orgChart1"/>
    <dgm:cxn modelId="{098D5441-3ECF-4C40-88B2-96176E77D49A}" type="presParOf" srcId="{61C4CC43-19AF-408C-93C7-985F02AB90AF}" destId="{13BCA3D7-F478-4D1A-A7A1-05CCE38222F3}" srcOrd="1" destOrd="0" presId="urn:microsoft.com/office/officeart/2005/8/layout/orgChart1"/>
    <dgm:cxn modelId="{F57B36FE-DBA8-47EA-9453-FE4717659B52}" type="presParOf" srcId="{13BCA3D7-F478-4D1A-A7A1-05CCE38222F3}" destId="{A442B59C-2A6E-4106-ABF6-25C9D9A8767A}" srcOrd="0" destOrd="0" presId="urn:microsoft.com/office/officeart/2005/8/layout/orgChart1"/>
    <dgm:cxn modelId="{628A2990-3120-4726-B3CB-741A1BA510DC}" type="presParOf" srcId="{13BCA3D7-F478-4D1A-A7A1-05CCE38222F3}" destId="{17C92BD6-4CEC-4580-9EFB-FC2F8569EDD8}" srcOrd="1" destOrd="0" presId="urn:microsoft.com/office/officeart/2005/8/layout/orgChart1"/>
    <dgm:cxn modelId="{DE41B014-D0D9-4AB6-9FCF-75A671FD752A}" type="presParOf" srcId="{17C92BD6-4CEC-4580-9EFB-FC2F8569EDD8}" destId="{A75ACAA3-78C0-4F96-BEA7-7AAC26B42E68}" srcOrd="0" destOrd="0" presId="urn:microsoft.com/office/officeart/2005/8/layout/orgChart1"/>
    <dgm:cxn modelId="{49CBF909-0D27-4F11-A6DC-E819B207D148}" type="presParOf" srcId="{A75ACAA3-78C0-4F96-BEA7-7AAC26B42E68}" destId="{B752898C-4243-48B5-AFF5-02D11B2F02F6}" srcOrd="0" destOrd="0" presId="urn:microsoft.com/office/officeart/2005/8/layout/orgChart1"/>
    <dgm:cxn modelId="{ADAA0883-3C41-4E56-83CB-FD4BD6F7AEDA}" type="presParOf" srcId="{A75ACAA3-78C0-4F96-BEA7-7AAC26B42E68}" destId="{2EC2BAA5-05CC-4BC7-9407-5ABF080DAFA7}" srcOrd="1" destOrd="0" presId="urn:microsoft.com/office/officeart/2005/8/layout/orgChart1"/>
    <dgm:cxn modelId="{A770979C-2FBB-423B-AE39-6BEE6E7D57EE}" type="presParOf" srcId="{17C92BD6-4CEC-4580-9EFB-FC2F8569EDD8}" destId="{0CEDFEE0-D7A5-4246-A932-3AD7EDE1C0B7}" srcOrd="1" destOrd="0" presId="urn:microsoft.com/office/officeart/2005/8/layout/orgChart1"/>
    <dgm:cxn modelId="{B6503580-5A1A-468C-91FC-6455D57E6E61}" type="presParOf" srcId="{0CEDFEE0-D7A5-4246-A932-3AD7EDE1C0B7}" destId="{8250D999-5A4A-421D-8410-FD3E78726EA1}" srcOrd="0" destOrd="0" presId="urn:microsoft.com/office/officeart/2005/8/layout/orgChart1"/>
    <dgm:cxn modelId="{A5304F20-9836-4805-9ADD-00465705F88C}" type="presParOf" srcId="{0CEDFEE0-D7A5-4246-A932-3AD7EDE1C0B7}" destId="{90DA954C-AA50-4A46-9C4F-B9BC5DC3AFB5}" srcOrd="1" destOrd="0" presId="urn:microsoft.com/office/officeart/2005/8/layout/orgChart1"/>
    <dgm:cxn modelId="{16A6B47C-9E82-4B1E-BA67-9E8C25AEAFBD}" type="presParOf" srcId="{90DA954C-AA50-4A46-9C4F-B9BC5DC3AFB5}" destId="{8A20E92B-A70F-4029-BE0B-16BFBE2D6B53}" srcOrd="0" destOrd="0" presId="urn:microsoft.com/office/officeart/2005/8/layout/orgChart1"/>
    <dgm:cxn modelId="{41BEC8A3-A47F-49C3-BD09-23007F01C9D9}" type="presParOf" srcId="{8A20E92B-A70F-4029-BE0B-16BFBE2D6B53}" destId="{DED5B27C-2BD6-4A74-B4ED-83CFCA0A3797}" srcOrd="0" destOrd="0" presId="urn:microsoft.com/office/officeart/2005/8/layout/orgChart1"/>
    <dgm:cxn modelId="{FCBBD1C0-1BC4-4B44-9F28-6419BF2A93B5}" type="presParOf" srcId="{8A20E92B-A70F-4029-BE0B-16BFBE2D6B53}" destId="{627759FE-2BE0-49D2-9A39-2E5C41216489}" srcOrd="1" destOrd="0" presId="urn:microsoft.com/office/officeart/2005/8/layout/orgChart1"/>
    <dgm:cxn modelId="{8C428F83-7C8A-4BB1-88BE-2C73699D8E4B}" type="presParOf" srcId="{90DA954C-AA50-4A46-9C4F-B9BC5DC3AFB5}" destId="{D388DCF7-034D-4CA4-B609-71ABA1AB757F}" srcOrd="1" destOrd="0" presId="urn:microsoft.com/office/officeart/2005/8/layout/orgChart1"/>
    <dgm:cxn modelId="{A6089444-19EE-4EE0-BA91-B5C769631546}" type="presParOf" srcId="{90DA954C-AA50-4A46-9C4F-B9BC5DC3AFB5}" destId="{050CE9E6-49B3-40EE-9D38-FDD079ADD010}" srcOrd="2" destOrd="0" presId="urn:microsoft.com/office/officeart/2005/8/layout/orgChart1"/>
    <dgm:cxn modelId="{66C5352D-90DF-4DB2-882B-A421F96D1B3A}" type="presParOf" srcId="{17C92BD6-4CEC-4580-9EFB-FC2F8569EDD8}" destId="{7F1AAA5A-B750-46B8-93E0-DF98F8DE6A9E}" srcOrd="2" destOrd="0" presId="urn:microsoft.com/office/officeart/2005/8/layout/orgChart1"/>
    <dgm:cxn modelId="{50B24D55-7BE5-4811-8197-6786A59F86B4}" type="presParOf" srcId="{13BCA3D7-F478-4D1A-A7A1-05CCE38222F3}" destId="{55BE482B-44E3-4118-8611-9EEB53567955}" srcOrd="2" destOrd="0" presId="urn:microsoft.com/office/officeart/2005/8/layout/orgChart1"/>
    <dgm:cxn modelId="{B904C837-A415-4494-9C11-9AD2AB3969E6}" type="presParOf" srcId="{13BCA3D7-F478-4D1A-A7A1-05CCE38222F3}" destId="{276BA2F4-983B-4822-BAFD-19B2D121B043}" srcOrd="3" destOrd="0" presId="urn:microsoft.com/office/officeart/2005/8/layout/orgChart1"/>
    <dgm:cxn modelId="{337579C7-BE27-4BF3-BE6C-007250303954}" type="presParOf" srcId="{276BA2F4-983B-4822-BAFD-19B2D121B043}" destId="{D872EE81-9FEF-4955-B1B7-7B2063C759C9}" srcOrd="0" destOrd="0" presId="urn:microsoft.com/office/officeart/2005/8/layout/orgChart1"/>
    <dgm:cxn modelId="{3D80D9DC-DC44-4CEB-82EE-B84C50EB24A1}" type="presParOf" srcId="{D872EE81-9FEF-4955-B1B7-7B2063C759C9}" destId="{7F2E9EF4-7879-4EF5-8D98-565DCF4A2363}" srcOrd="0" destOrd="0" presId="urn:microsoft.com/office/officeart/2005/8/layout/orgChart1"/>
    <dgm:cxn modelId="{4A56F3C3-1D98-4A39-B79E-914362A0D21C}" type="presParOf" srcId="{D872EE81-9FEF-4955-B1B7-7B2063C759C9}" destId="{1628239E-6EA9-46EF-9A18-FDE04CF2373E}" srcOrd="1" destOrd="0" presId="urn:microsoft.com/office/officeart/2005/8/layout/orgChart1"/>
    <dgm:cxn modelId="{96DCE4A0-5DA3-4182-8390-10D113E62AF6}" type="presParOf" srcId="{276BA2F4-983B-4822-BAFD-19B2D121B043}" destId="{D5042907-E632-4F53-AF5E-83A339F53395}" srcOrd="1" destOrd="0" presId="urn:microsoft.com/office/officeart/2005/8/layout/orgChart1"/>
    <dgm:cxn modelId="{7E2B54F5-A76E-42DE-A83D-2D9FC9D64F6C}" type="presParOf" srcId="{D5042907-E632-4F53-AF5E-83A339F53395}" destId="{B711C1F8-3B6B-43D7-8565-ECE4E011710C}" srcOrd="0" destOrd="0" presId="urn:microsoft.com/office/officeart/2005/8/layout/orgChart1"/>
    <dgm:cxn modelId="{8BDA3383-66A5-461A-9D68-9D766C26EFCD}" type="presParOf" srcId="{D5042907-E632-4F53-AF5E-83A339F53395}" destId="{04CCB6D2-B911-4AB6-B55C-DA3603E9C080}" srcOrd="1" destOrd="0" presId="urn:microsoft.com/office/officeart/2005/8/layout/orgChart1"/>
    <dgm:cxn modelId="{32ADE400-4889-4CC8-9B1D-E50D7A884C4D}" type="presParOf" srcId="{04CCB6D2-B911-4AB6-B55C-DA3603E9C080}" destId="{E4DB89D2-3D23-403B-839D-142F1F59CE6E}" srcOrd="0" destOrd="0" presId="urn:microsoft.com/office/officeart/2005/8/layout/orgChart1"/>
    <dgm:cxn modelId="{548B2730-A762-40BF-976B-FA4673043040}" type="presParOf" srcId="{E4DB89D2-3D23-403B-839D-142F1F59CE6E}" destId="{B47476FC-8386-4036-9001-DA790AC219C9}" srcOrd="0" destOrd="0" presId="urn:microsoft.com/office/officeart/2005/8/layout/orgChart1"/>
    <dgm:cxn modelId="{70CC5A59-AFB9-4C01-99B4-D0C4CCA4AC54}" type="presParOf" srcId="{E4DB89D2-3D23-403B-839D-142F1F59CE6E}" destId="{BC459E5F-C32B-45C6-953D-3F5E30F052CF}" srcOrd="1" destOrd="0" presId="urn:microsoft.com/office/officeart/2005/8/layout/orgChart1"/>
    <dgm:cxn modelId="{193D0A49-3A5A-4B06-9A02-30EAC0F5520B}" type="presParOf" srcId="{04CCB6D2-B911-4AB6-B55C-DA3603E9C080}" destId="{5A753607-512B-47D0-AD31-035C24272B1B}" srcOrd="1" destOrd="0" presId="urn:microsoft.com/office/officeart/2005/8/layout/orgChart1"/>
    <dgm:cxn modelId="{E1650CAC-3854-42A1-BE9D-B70BD3DD4861}" type="presParOf" srcId="{04CCB6D2-B911-4AB6-B55C-DA3603E9C080}" destId="{96FEDF35-99F6-4DA6-8DC8-1128692A30E9}" srcOrd="2" destOrd="0" presId="urn:microsoft.com/office/officeart/2005/8/layout/orgChart1"/>
    <dgm:cxn modelId="{B0175662-39CE-462E-91AA-F07923B81252}" type="presParOf" srcId="{276BA2F4-983B-4822-BAFD-19B2D121B043}" destId="{08C9073B-C5E9-4604-8B2B-01126BBB25EB}" srcOrd="2" destOrd="0" presId="urn:microsoft.com/office/officeart/2005/8/layout/orgChart1"/>
    <dgm:cxn modelId="{3947C25C-5408-404E-BD91-2C9FF735FF6F}" type="presParOf" srcId="{61C4CC43-19AF-408C-93C7-985F02AB90AF}" destId="{6DBC8332-2068-49A9-BE56-148D0A850137}" srcOrd="2" destOrd="0" presId="urn:microsoft.com/office/officeart/2005/8/layout/orgChart1"/>
    <dgm:cxn modelId="{1BD0FB06-48B6-4C67-8411-F101A95A928E}" type="presParOf" srcId="{FEB3030E-65A9-490E-936E-E143948AE376}" destId="{89A7BD40-3538-4CE5-A7EB-F811C430D2CE}" srcOrd="2" destOrd="0" presId="urn:microsoft.com/office/officeart/2005/8/layout/orgChart1"/>
    <dgm:cxn modelId="{32369387-055D-40DA-BBAF-290DE34E1512}" type="presParOf" srcId="{FEB3030E-65A9-490E-936E-E143948AE376}" destId="{50135B09-E9A7-460E-A5B3-8586919D281B}" srcOrd="3" destOrd="0" presId="urn:microsoft.com/office/officeart/2005/8/layout/orgChart1"/>
    <dgm:cxn modelId="{7EAE87E9-BBE0-420D-A9BE-26A8FC20D493}" type="presParOf" srcId="{50135B09-E9A7-460E-A5B3-8586919D281B}" destId="{3909A81E-0B82-4132-AAEB-C815FD9465F2}" srcOrd="0" destOrd="0" presId="urn:microsoft.com/office/officeart/2005/8/layout/orgChart1"/>
    <dgm:cxn modelId="{378E1494-838D-4134-A22C-72D8630D4B9E}" type="presParOf" srcId="{3909A81E-0B82-4132-AAEB-C815FD9465F2}" destId="{C94BA0CC-58D6-41BE-973D-3ED8C0214577}" srcOrd="0" destOrd="0" presId="urn:microsoft.com/office/officeart/2005/8/layout/orgChart1"/>
    <dgm:cxn modelId="{843CAD9C-3CE3-4889-B2FC-DBE2B51FD964}" type="presParOf" srcId="{3909A81E-0B82-4132-AAEB-C815FD9465F2}" destId="{666E63AF-9400-40AA-9698-99219EE7E0C3}" srcOrd="1" destOrd="0" presId="urn:microsoft.com/office/officeart/2005/8/layout/orgChart1"/>
    <dgm:cxn modelId="{7AB3F5A6-A65C-43FB-AE40-B64E8774122A}" type="presParOf" srcId="{50135B09-E9A7-460E-A5B3-8586919D281B}" destId="{D2DECD75-7CA4-4104-A5A2-E5737711FE82}" srcOrd="1" destOrd="0" presId="urn:microsoft.com/office/officeart/2005/8/layout/orgChart1"/>
    <dgm:cxn modelId="{B4A9FAF9-3AAE-4B8E-B23F-6C30BAA9B0AF}" type="presParOf" srcId="{D2DECD75-7CA4-4104-A5A2-E5737711FE82}" destId="{49603303-2CC1-4EA3-BE26-2799DD865AD3}" srcOrd="0" destOrd="0" presId="urn:microsoft.com/office/officeart/2005/8/layout/orgChart1"/>
    <dgm:cxn modelId="{0831F95C-3364-4412-BB29-09232DABF78F}" type="presParOf" srcId="{D2DECD75-7CA4-4104-A5A2-E5737711FE82}" destId="{F39BCED4-5943-494F-AEF7-EAE52F507239}" srcOrd="1" destOrd="0" presId="urn:microsoft.com/office/officeart/2005/8/layout/orgChart1"/>
    <dgm:cxn modelId="{9DE591F7-3BF5-4B12-B1A6-7663AC0777C7}" type="presParOf" srcId="{F39BCED4-5943-494F-AEF7-EAE52F507239}" destId="{10598279-2235-4A60-B191-07BCB8E7B72F}" srcOrd="0" destOrd="0" presId="urn:microsoft.com/office/officeart/2005/8/layout/orgChart1"/>
    <dgm:cxn modelId="{710EE775-AC43-4A3E-A723-95870740357C}" type="presParOf" srcId="{10598279-2235-4A60-B191-07BCB8E7B72F}" destId="{C0C56584-51BF-4C30-9F0F-B6904FFD2A7F}" srcOrd="0" destOrd="0" presId="urn:microsoft.com/office/officeart/2005/8/layout/orgChart1"/>
    <dgm:cxn modelId="{66FE4AF1-088D-4234-80B1-63F980DCA107}" type="presParOf" srcId="{10598279-2235-4A60-B191-07BCB8E7B72F}" destId="{46ABA155-46A7-4535-86DC-3DC259DFCFE9}" srcOrd="1" destOrd="0" presId="urn:microsoft.com/office/officeart/2005/8/layout/orgChart1"/>
    <dgm:cxn modelId="{3785BD19-55DC-418D-99DC-D0CC283007B9}" type="presParOf" srcId="{F39BCED4-5943-494F-AEF7-EAE52F507239}" destId="{EF82B949-C7AB-46DB-BAED-01A703BB3CB8}" srcOrd="1" destOrd="0" presId="urn:microsoft.com/office/officeart/2005/8/layout/orgChart1"/>
    <dgm:cxn modelId="{2EB3DF3E-A193-48E7-B145-FAD74E84C3E0}" type="presParOf" srcId="{F39BCED4-5943-494F-AEF7-EAE52F507239}" destId="{8C19BF03-8C7A-4309-9684-0FFAF22AE359}" srcOrd="2" destOrd="0" presId="urn:microsoft.com/office/officeart/2005/8/layout/orgChart1"/>
    <dgm:cxn modelId="{F1E36810-6D9E-4031-AA38-87610ADE730D}" type="presParOf" srcId="{50135B09-E9A7-460E-A5B3-8586919D281B}" destId="{B7595946-85E5-4B44-A3E5-1599307615CF}" srcOrd="2" destOrd="0" presId="urn:microsoft.com/office/officeart/2005/8/layout/orgChart1"/>
    <dgm:cxn modelId="{E48DD1E7-318D-4867-BFD0-F40C85F96BFC}" type="presParOf" srcId="{D09AB907-2FCC-4C79-ACA5-A3366AB16036}" destId="{73C170AD-A2F9-4E00-802E-D9BE5510EC0D}" srcOrd="2" destOrd="0" presId="urn:microsoft.com/office/officeart/2005/8/layout/orgChart1"/>
  </dgm:cxnLst>
  <dgm:bg/>
  <dgm:whole/>
  <dgm:extLst>
    <a:ext uri="http://schemas.microsoft.com/office/drawing/2008/diagram"/>
  </dgm:extLst>
</dgm:dataModel>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278946" cy="339884"/>
          </a:xfrm>
          <a:prstGeom prst="rect">
            <a:avLst/>
          </a:prstGeom>
        </p:spPr>
        <p:txBody>
          <a:bodyPr vert="horz" lIns="90535" tIns="45267" rIns="90535" bIns="45267"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sz="quarter" idx="1"/>
          </p:nvPr>
        </p:nvSpPr>
        <p:spPr>
          <a:xfrm>
            <a:off x="5593733" y="0"/>
            <a:ext cx="4278946" cy="339884"/>
          </a:xfrm>
          <a:prstGeom prst="rect">
            <a:avLst/>
          </a:prstGeom>
        </p:spPr>
        <p:txBody>
          <a:bodyPr vert="horz" lIns="90535" tIns="45267" rIns="90535" bIns="45267" rtlCol="0"/>
          <a:lstStyle>
            <a:lvl1pPr algn="r" fontAlgn="auto">
              <a:spcBef>
                <a:spcPts val="0"/>
              </a:spcBef>
              <a:spcAft>
                <a:spcPts val="0"/>
              </a:spcAft>
              <a:defRPr sz="1200" smtClean="0">
                <a:latin typeface="+mn-lt"/>
              </a:defRPr>
            </a:lvl1pPr>
          </a:lstStyle>
          <a:p>
            <a:pPr>
              <a:defRPr/>
            </a:pPr>
            <a:fld id="{95B1C13B-8015-40AC-B687-336F117698E1}" type="datetimeFigureOut">
              <a:rPr lang="en-US"/>
              <a:pPr>
                <a:defRPr/>
              </a:pPr>
              <a:t>11/17/2011</a:t>
            </a:fld>
            <a:endParaRPr lang="en-US"/>
          </a:p>
        </p:txBody>
      </p:sp>
      <p:sp>
        <p:nvSpPr>
          <p:cNvPr id="4" name="Footer Placeholder 3"/>
          <p:cNvSpPr>
            <a:spLocks noGrp="1"/>
          </p:cNvSpPr>
          <p:nvPr>
            <p:ph type="ftr" sz="quarter" idx="2"/>
          </p:nvPr>
        </p:nvSpPr>
        <p:spPr>
          <a:xfrm>
            <a:off x="0" y="6457792"/>
            <a:ext cx="4278946" cy="338311"/>
          </a:xfrm>
          <a:prstGeom prst="rect">
            <a:avLst/>
          </a:prstGeom>
        </p:spPr>
        <p:txBody>
          <a:bodyPr vert="horz" lIns="90535" tIns="45267" rIns="90535" bIns="45267" rtlCol="0" anchor="b"/>
          <a:lstStyle>
            <a:lvl1pPr algn="l" fontAlgn="auto">
              <a:spcBef>
                <a:spcPts val="0"/>
              </a:spcBef>
              <a:spcAft>
                <a:spcPts val="0"/>
              </a:spcAft>
              <a:defRPr sz="1200">
                <a:latin typeface="+mn-lt"/>
              </a:defRPr>
            </a:lvl1pPr>
          </a:lstStyle>
          <a:p>
            <a:pPr>
              <a:defRPr/>
            </a:pPr>
            <a:endParaRPr lang="en-US"/>
          </a:p>
        </p:txBody>
      </p:sp>
      <p:sp>
        <p:nvSpPr>
          <p:cNvPr id="5" name="Slide Number Placeholder 4"/>
          <p:cNvSpPr>
            <a:spLocks noGrp="1"/>
          </p:cNvSpPr>
          <p:nvPr>
            <p:ph type="sldNum" sz="quarter" idx="3"/>
          </p:nvPr>
        </p:nvSpPr>
        <p:spPr>
          <a:xfrm>
            <a:off x="5593733" y="6457792"/>
            <a:ext cx="4278946" cy="338311"/>
          </a:xfrm>
          <a:prstGeom prst="rect">
            <a:avLst/>
          </a:prstGeom>
        </p:spPr>
        <p:txBody>
          <a:bodyPr vert="horz" lIns="90535" tIns="45267" rIns="90535" bIns="45267" rtlCol="0" anchor="b"/>
          <a:lstStyle>
            <a:lvl1pPr algn="r" fontAlgn="auto">
              <a:spcBef>
                <a:spcPts val="0"/>
              </a:spcBef>
              <a:spcAft>
                <a:spcPts val="0"/>
              </a:spcAft>
              <a:defRPr sz="1200" smtClean="0">
                <a:latin typeface="+mn-lt"/>
              </a:defRPr>
            </a:lvl1pPr>
          </a:lstStyle>
          <a:p>
            <a:pPr>
              <a:defRPr/>
            </a:pPr>
            <a:fld id="{CFE034AE-E181-4976-BEDB-E2F4B812CBF7}"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278946" cy="339884"/>
          </a:xfrm>
          <a:prstGeom prst="rect">
            <a:avLst/>
          </a:prstGeom>
        </p:spPr>
        <p:txBody>
          <a:bodyPr vert="horz" lIns="90535" tIns="45267" rIns="90535" bIns="45267"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5593733" y="0"/>
            <a:ext cx="4278946" cy="339884"/>
          </a:xfrm>
          <a:prstGeom prst="rect">
            <a:avLst/>
          </a:prstGeom>
        </p:spPr>
        <p:txBody>
          <a:bodyPr vert="horz" lIns="90535" tIns="45267" rIns="90535" bIns="45267" rtlCol="0"/>
          <a:lstStyle>
            <a:lvl1pPr algn="r" fontAlgn="auto">
              <a:spcBef>
                <a:spcPts val="0"/>
              </a:spcBef>
              <a:spcAft>
                <a:spcPts val="0"/>
              </a:spcAft>
              <a:defRPr sz="1200" smtClean="0">
                <a:latin typeface="+mn-lt"/>
              </a:defRPr>
            </a:lvl1pPr>
          </a:lstStyle>
          <a:p>
            <a:pPr>
              <a:defRPr/>
            </a:pPr>
            <a:fld id="{985565E5-C04C-45D7-93FF-C7857E055CC7}" type="datetimeFigureOut">
              <a:rPr lang="en-US"/>
              <a:pPr>
                <a:defRPr/>
              </a:pPr>
              <a:t>11/17/2011</a:t>
            </a:fld>
            <a:endParaRPr lang="en-US"/>
          </a:p>
        </p:txBody>
      </p:sp>
      <p:sp>
        <p:nvSpPr>
          <p:cNvPr id="4" name="Slide Image Placeholder 3"/>
          <p:cNvSpPr>
            <a:spLocks noGrp="1" noRot="1" noChangeAspect="1"/>
          </p:cNvSpPr>
          <p:nvPr>
            <p:ph type="sldImg" idx="2"/>
          </p:nvPr>
        </p:nvSpPr>
        <p:spPr>
          <a:xfrm>
            <a:off x="3238500" y="509588"/>
            <a:ext cx="3397250" cy="2549525"/>
          </a:xfrm>
          <a:prstGeom prst="rect">
            <a:avLst/>
          </a:prstGeom>
          <a:noFill/>
          <a:ln w="12700">
            <a:solidFill>
              <a:prstClr val="black"/>
            </a:solidFill>
          </a:ln>
        </p:spPr>
        <p:txBody>
          <a:bodyPr vert="horz" lIns="90535" tIns="45267" rIns="90535" bIns="45267" rtlCol="0" anchor="ctr"/>
          <a:lstStyle/>
          <a:p>
            <a:pPr lvl="0"/>
            <a:endParaRPr lang="en-US" noProof="0"/>
          </a:p>
        </p:txBody>
      </p:sp>
      <p:sp>
        <p:nvSpPr>
          <p:cNvPr id="5" name="Notes Placeholder 4"/>
          <p:cNvSpPr>
            <a:spLocks noGrp="1"/>
          </p:cNvSpPr>
          <p:nvPr>
            <p:ph type="body" sz="quarter" idx="3"/>
          </p:nvPr>
        </p:nvSpPr>
        <p:spPr>
          <a:xfrm>
            <a:off x="988054" y="3228896"/>
            <a:ext cx="7898143" cy="3058954"/>
          </a:xfrm>
          <a:prstGeom prst="rect">
            <a:avLst/>
          </a:prstGeom>
        </p:spPr>
        <p:txBody>
          <a:bodyPr vert="horz" lIns="90535" tIns="45267" rIns="90535" bIns="45267"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6456218"/>
            <a:ext cx="4278946" cy="339884"/>
          </a:xfrm>
          <a:prstGeom prst="rect">
            <a:avLst/>
          </a:prstGeom>
        </p:spPr>
        <p:txBody>
          <a:bodyPr vert="horz" lIns="90535" tIns="45267" rIns="90535" bIns="45267"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5593733" y="6456218"/>
            <a:ext cx="4278946" cy="339884"/>
          </a:xfrm>
          <a:prstGeom prst="rect">
            <a:avLst/>
          </a:prstGeom>
        </p:spPr>
        <p:txBody>
          <a:bodyPr vert="horz" lIns="90535" tIns="45267" rIns="90535" bIns="45267" rtlCol="0" anchor="b"/>
          <a:lstStyle>
            <a:lvl1pPr algn="r" fontAlgn="auto">
              <a:spcBef>
                <a:spcPts val="0"/>
              </a:spcBef>
              <a:spcAft>
                <a:spcPts val="0"/>
              </a:spcAft>
              <a:defRPr sz="1200" smtClean="0">
                <a:latin typeface="+mn-lt"/>
              </a:defRPr>
            </a:lvl1pPr>
          </a:lstStyle>
          <a:p>
            <a:pPr>
              <a:defRPr/>
            </a:pPr>
            <a:fld id="{86A43BDB-33E8-44A0-8F93-EE7FB1F6B8BE}"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1378"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tabLst>
                <a:tab pos="716733" algn="l"/>
                <a:tab pos="1433467" algn="l"/>
                <a:tab pos="2150200" algn="l"/>
                <a:tab pos="2866934" algn="l"/>
              </a:tabLst>
            </a:pPr>
            <a:fld id="{E336AEC2-F5A3-4196-85C3-46BCA64E7306}" type="slidenum">
              <a:rPr lang="en-US">
                <a:solidFill>
                  <a:srgbClr val="000000"/>
                </a:solidFill>
                <a:latin typeface="Times New Roman" pitchFamily="18" charset="0"/>
                <a:cs typeface="Lucida Sans Unicode" pitchFamily="34" charset="0"/>
              </a:rPr>
              <a:pPr fontAlgn="base">
                <a:spcBef>
                  <a:spcPct val="0"/>
                </a:spcBef>
                <a:spcAft>
                  <a:spcPct val="0"/>
                </a:spcAft>
                <a:tabLst>
                  <a:tab pos="716733" algn="l"/>
                  <a:tab pos="1433467" algn="l"/>
                  <a:tab pos="2150200" algn="l"/>
                  <a:tab pos="2866934" algn="l"/>
                </a:tabLst>
              </a:pPr>
              <a:t>78</a:t>
            </a:fld>
            <a:endParaRPr lang="en-US" dirty="0">
              <a:solidFill>
                <a:srgbClr val="000000"/>
              </a:solidFill>
              <a:latin typeface="Times New Roman" pitchFamily="18" charset="0"/>
              <a:cs typeface="Lucida Sans Unicode" pitchFamily="34" charset="0"/>
            </a:endParaRPr>
          </a:p>
        </p:txBody>
      </p:sp>
      <p:sp>
        <p:nvSpPr>
          <p:cNvPr id="101379" name="Rectangle 1"/>
          <p:cNvSpPr>
            <a:spLocks noGrp="1" noRot="1" noChangeAspect="1" noChangeArrowheads="1" noTextEdit="1"/>
          </p:cNvSpPr>
          <p:nvPr>
            <p:ph type="sldImg"/>
          </p:nvPr>
        </p:nvSpPr>
        <p:spPr bwMode="auto">
          <a:noFill/>
          <a:ln>
            <a:solidFill>
              <a:srgbClr val="000000"/>
            </a:solidFill>
            <a:miter lim="800000"/>
            <a:headEnd/>
            <a:tailEnd/>
          </a:ln>
        </p:spPr>
      </p:sp>
      <p:sp>
        <p:nvSpPr>
          <p:cNvPr id="101380" name="Rectangle 2"/>
          <p:cNvSpPr>
            <a:spLocks noGrp="1" noChangeArrowheads="1"/>
          </p:cNvSpPr>
          <p:nvPr>
            <p:ph type="body" idx="1"/>
          </p:nvPr>
        </p:nvSpPr>
        <p:spPr bwMode="auto">
          <a:xfrm>
            <a:off x="988054" y="3228896"/>
            <a:ext cx="7898143" cy="3128189"/>
          </a:xfrm>
          <a:noFill/>
        </p:spPr>
        <p:txBody>
          <a:bodyPr wrap="none" numCol="1" anchor="ctr" anchorCtr="0" compatLnSpc="1">
            <a:prstTxWarp prst="textNoShape">
              <a:avLst/>
            </a:prstTxWarp>
          </a:bodyPr>
          <a:lstStyle/>
          <a:p>
            <a:pPr>
              <a:spcBef>
                <a:spcPct val="0"/>
              </a:spcBef>
            </a:pPr>
            <a:endParaRPr lang="ru-RU" smtClean="0">
              <a:latin typeface="Times New Roman"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3426"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tabLst>
                <a:tab pos="716733" algn="l"/>
                <a:tab pos="1433467" algn="l"/>
                <a:tab pos="2150200" algn="l"/>
                <a:tab pos="2866934" algn="l"/>
              </a:tabLst>
            </a:pPr>
            <a:fld id="{1235D5DA-0EFE-41E9-A2C2-4ECE0C4FB21D}" type="slidenum">
              <a:rPr lang="en-US">
                <a:solidFill>
                  <a:srgbClr val="000000"/>
                </a:solidFill>
                <a:latin typeface="Times New Roman" pitchFamily="18" charset="0"/>
                <a:cs typeface="Lucida Sans Unicode" pitchFamily="34" charset="0"/>
              </a:rPr>
              <a:pPr fontAlgn="base">
                <a:spcBef>
                  <a:spcPct val="0"/>
                </a:spcBef>
                <a:spcAft>
                  <a:spcPct val="0"/>
                </a:spcAft>
                <a:tabLst>
                  <a:tab pos="716733" algn="l"/>
                  <a:tab pos="1433467" algn="l"/>
                  <a:tab pos="2150200" algn="l"/>
                  <a:tab pos="2866934" algn="l"/>
                </a:tabLst>
              </a:pPr>
              <a:t>79</a:t>
            </a:fld>
            <a:endParaRPr lang="en-US" dirty="0">
              <a:solidFill>
                <a:srgbClr val="000000"/>
              </a:solidFill>
              <a:latin typeface="Times New Roman" pitchFamily="18" charset="0"/>
              <a:cs typeface="Lucida Sans Unicode" pitchFamily="34" charset="0"/>
            </a:endParaRPr>
          </a:p>
        </p:txBody>
      </p:sp>
      <p:sp>
        <p:nvSpPr>
          <p:cNvPr id="103427" name="Rectangle 1"/>
          <p:cNvSpPr>
            <a:spLocks noGrp="1" noRot="1" noChangeAspect="1" noChangeArrowheads="1" noTextEdit="1"/>
          </p:cNvSpPr>
          <p:nvPr>
            <p:ph type="sldImg"/>
          </p:nvPr>
        </p:nvSpPr>
        <p:spPr bwMode="auto">
          <a:noFill/>
          <a:ln>
            <a:solidFill>
              <a:srgbClr val="000000"/>
            </a:solidFill>
            <a:miter lim="800000"/>
            <a:headEnd/>
            <a:tailEnd/>
          </a:ln>
        </p:spPr>
      </p:sp>
      <p:sp>
        <p:nvSpPr>
          <p:cNvPr id="103428" name="Rectangle 2"/>
          <p:cNvSpPr>
            <a:spLocks noGrp="1" noChangeArrowheads="1"/>
          </p:cNvSpPr>
          <p:nvPr>
            <p:ph type="body" idx="1"/>
          </p:nvPr>
        </p:nvSpPr>
        <p:spPr bwMode="auto">
          <a:xfrm>
            <a:off x="988054" y="3228896"/>
            <a:ext cx="7898143" cy="3128189"/>
          </a:xfrm>
          <a:noFill/>
        </p:spPr>
        <p:txBody>
          <a:bodyPr wrap="none" numCol="1" anchor="ctr" anchorCtr="0" compatLnSpc="1">
            <a:prstTxWarp prst="textNoShape">
              <a:avLst/>
            </a:prstTxWarp>
          </a:bodyPr>
          <a:lstStyle/>
          <a:p>
            <a:pPr>
              <a:spcBef>
                <a:spcPct val="0"/>
              </a:spcBef>
            </a:pPr>
            <a:endParaRPr lang="ru-RU" smtClean="0">
              <a:latin typeface="Times New Roman"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5474"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tabLst>
                <a:tab pos="716733" algn="l"/>
                <a:tab pos="1433467" algn="l"/>
                <a:tab pos="2150200" algn="l"/>
                <a:tab pos="2866934" algn="l"/>
              </a:tabLst>
            </a:pPr>
            <a:fld id="{8F3F35AB-2537-4298-B757-6510681A1ADE}" type="slidenum">
              <a:rPr lang="en-US">
                <a:solidFill>
                  <a:srgbClr val="000000"/>
                </a:solidFill>
                <a:latin typeface="Times New Roman" pitchFamily="18" charset="0"/>
                <a:cs typeface="Lucida Sans Unicode" pitchFamily="34" charset="0"/>
              </a:rPr>
              <a:pPr fontAlgn="base">
                <a:spcBef>
                  <a:spcPct val="0"/>
                </a:spcBef>
                <a:spcAft>
                  <a:spcPct val="0"/>
                </a:spcAft>
                <a:tabLst>
                  <a:tab pos="716733" algn="l"/>
                  <a:tab pos="1433467" algn="l"/>
                  <a:tab pos="2150200" algn="l"/>
                  <a:tab pos="2866934" algn="l"/>
                </a:tabLst>
              </a:pPr>
              <a:t>80</a:t>
            </a:fld>
            <a:endParaRPr lang="en-US" dirty="0">
              <a:solidFill>
                <a:srgbClr val="000000"/>
              </a:solidFill>
              <a:latin typeface="Times New Roman" pitchFamily="18" charset="0"/>
              <a:cs typeface="Lucida Sans Unicode" pitchFamily="34" charset="0"/>
            </a:endParaRPr>
          </a:p>
        </p:txBody>
      </p:sp>
      <p:sp>
        <p:nvSpPr>
          <p:cNvPr id="105475" name="Rectangle 1"/>
          <p:cNvSpPr>
            <a:spLocks noGrp="1" noRot="1" noChangeAspect="1" noChangeArrowheads="1" noTextEdit="1"/>
          </p:cNvSpPr>
          <p:nvPr>
            <p:ph type="sldImg"/>
          </p:nvPr>
        </p:nvSpPr>
        <p:spPr bwMode="auto">
          <a:noFill/>
          <a:ln>
            <a:solidFill>
              <a:srgbClr val="000000"/>
            </a:solidFill>
            <a:miter lim="800000"/>
            <a:headEnd/>
            <a:tailEnd/>
          </a:ln>
        </p:spPr>
      </p:sp>
      <p:sp>
        <p:nvSpPr>
          <p:cNvPr id="105476" name="Rectangle 2"/>
          <p:cNvSpPr>
            <a:spLocks noGrp="1" noChangeArrowheads="1"/>
          </p:cNvSpPr>
          <p:nvPr>
            <p:ph type="body" idx="1"/>
          </p:nvPr>
        </p:nvSpPr>
        <p:spPr bwMode="auto">
          <a:xfrm>
            <a:off x="988054" y="3228896"/>
            <a:ext cx="7898143" cy="3128189"/>
          </a:xfrm>
          <a:noFill/>
        </p:spPr>
        <p:txBody>
          <a:bodyPr wrap="none" numCol="1" anchor="ctr" anchorCtr="0" compatLnSpc="1">
            <a:prstTxWarp prst="textNoShape">
              <a:avLst/>
            </a:prstTxWarp>
          </a:bodyPr>
          <a:lstStyle/>
          <a:p>
            <a:pPr>
              <a:spcBef>
                <a:spcPct val="0"/>
              </a:spcBef>
            </a:pPr>
            <a:endParaRPr lang="ru-RU" smtClean="0">
              <a:latin typeface="Times New Roman"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7522"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tabLst>
                <a:tab pos="716733" algn="l"/>
                <a:tab pos="1433467" algn="l"/>
                <a:tab pos="2150200" algn="l"/>
                <a:tab pos="2866934" algn="l"/>
              </a:tabLst>
            </a:pPr>
            <a:fld id="{7C92B549-EB99-4AAC-83F3-2E36DF4820C3}" type="slidenum">
              <a:rPr lang="en-US">
                <a:solidFill>
                  <a:srgbClr val="000000"/>
                </a:solidFill>
                <a:latin typeface="Times New Roman" pitchFamily="18" charset="0"/>
                <a:cs typeface="Lucida Sans Unicode" pitchFamily="34" charset="0"/>
              </a:rPr>
              <a:pPr fontAlgn="base">
                <a:spcBef>
                  <a:spcPct val="0"/>
                </a:spcBef>
                <a:spcAft>
                  <a:spcPct val="0"/>
                </a:spcAft>
                <a:tabLst>
                  <a:tab pos="716733" algn="l"/>
                  <a:tab pos="1433467" algn="l"/>
                  <a:tab pos="2150200" algn="l"/>
                  <a:tab pos="2866934" algn="l"/>
                </a:tabLst>
              </a:pPr>
              <a:t>81</a:t>
            </a:fld>
            <a:endParaRPr lang="en-US" dirty="0">
              <a:solidFill>
                <a:srgbClr val="000000"/>
              </a:solidFill>
              <a:latin typeface="Times New Roman" pitchFamily="18" charset="0"/>
              <a:cs typeface="Lucida Sans Unicode" pitchFamily="34" charset="0"/>
            </a:endParaRPr>
          </a:p>
        </p:txBody>
      </p:sp>
      <p:sp>
        <p:nvSpPr>
          <p:cNvPr id="107523" name="Rectangle 1"/>
          <p:cNvSpPr>
            <a:spLocks noGrp="1" noRot="1" noChangeAspect="1" noChangeArrowheads="1" noTextEdit="1"/>
          </p:cNvSpPr>
          <p:nvPr>
            <p:ph type="sldImg"/>
          </p:nvPr>
        </p:nvSpPr>
        <p:spPr bwMode="auto">
          <a:noFill/>
          <a:ln>
            <a:solidFill>
              <a:srgbClr val="000000"/>
            </a:solidFill>
            <a:miter lim="800000"/>
            <a:headEnd/>
            <a:tailEnd/>
          </a:ln>
        </p:spPr>
      </p:sp>
      <p:sp>
        <p:nvSpPr>
          <p:cNvPr id="107524" name="Rectangle 2"/>
          <p:cNvSpPr>
            <a:spLocks noGrp="1" noChangeArrowheads="1"/>
          </p:cNvSpPr>
          <p:nvPr>
            <p:ph type="body" idx="1"/>
          </p:nvPr>
        </p:nvSpPr>
        <p:spPr bwMode="auto">
          <a:xfrm>
            <a:off x="988054" y="3228896"/>
            <a:ext cx="7898143" cy="3128189"/>
          </a:xfrm>
          <a:noFill/>
        </p:spPr>
        <p:txBody>
          <a:bodyPr wrap="none" numCol="1" anchor="ctr" anchorCtr="0" compatLnSpc="1">
            <a:prstTxWarp prst="textNoShape">
              <a:avLst/>
            </a:prstTxWarp>
          </a:bodyPr>
          <a:lstStyle/>
          <a:p>
            <a:pPr>
              <a:spcBef>
                <a:spcPct val="0"/>
              </a:spcBef>
            </a:pPr>
            <a:endParaRPr lang="ru-RU" smtClean="0">
              <a:latin typeface="Times New Roman"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9570"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tabLst>
                <a:tab pos="716733" algn="l"/>
                <a:tab pos="1433467" algn="l"/>
                <a:tab pos="2150200" algn="l"/>
                <a:tab pos="2866934" algn="l"/>
              </a:tabLst>
            </a:pPr>
            <a:fld id="{D2AF7C5C-E8E2-4648-A390-9000F1505091}" type="slidenum">
              <a:rPr lang="en-US">
                <a:solidFill>
                  <a:srgbClr val="000000"/>
                </a:solidFill>
                <a:latin typeface="Times New Roman" pitchFamily="18" charset="0"/>
                <a:cs typeface="Lucida Sans Unicode" pitchFamily="34" charset="0"/>
              </a:rPr>
              <a:pPr fontAlgn="base">
                <a:spcBef>
                  <a:spcPct val="0"/>
                </a:spcBef>
                <a:spcAft>
                  <a:spcPct val="0"/>
                </a:spcAft>
                <a:tabLst>
                  <a:tab pos="716733" algn="l"/>
                  <a:tab pos="1433467" algn="l"/>
                  <a:tab pos="2150200" algn="l"/>
                  <a:tab pos="2866934" algn="l"/>
                </a:tabLst>
              </a:pPr>
              <a:t>82</a:t>
            </a:fld>
            <a:endParaRPr lang="en-US" dirty="0">
              <a:solidFill>
                <a:srgbClr val="000000"/>
              </a:solidFill>
              <a:latin typeface="Times New Roman" pitchFamily="18" charset="0"/>
              <a:cs typeface="Lucida Sans Unicode" pitchFamily="34" charset="0"/>
            </a:endParaRPr>
          </a:p>
        </p:txBody>
      </p:sp>
      <p:sp>
        <p:nvSpPr>
          <p:cNvPr id="109571" name="Rectangle 1"/>
          <p:cNvSpPr>
            <a:spLocks noGrp="1" noRot="1" noChangeAspect="1" noChangeArrowheads="1" noTextEdit="1"/>
          </p:cNvSpPr>
          <p:nvPr>
            <p:ph type="sldImg"/>
          </p:nvPr>
        </p:nvSpPr>
        <p:spPr bwMode="auto">
          <a:noFill/>
          <a:ln>
            <a:solidFill>
              <a:srgbClr val="000000"/>
            </a:solidFill>
            <a:miter lim="800000"/>
            <a:headEnd/>
            <a:tailEnd/>
          </a:ln>
        </p:spPr>
      </p:sp>
      <p:sp>
        <p:nvSpPr>
          <p:cNvPr id="109572" name="Rectangle 2"/>
          <p:cNvSpPr>
            <a:spLocks noGrp="1" noChangeArrowheads="1"/>
          </p:cNvSpPr>
          <p:nvPr>
            <p:ph type="body" idx="1"/>
          </p:nvPr>
        </p:nvSpPr>
        <p:spPr bwMode="auto">
          <a:xfrm>
            <a:off x="988054" y="3228896"/>
            <a:ext cx="7898143" cy="3128189"/>
          </a:xfrm>
          <a:noFill/>
        </p:spPr>
        <p:txBody>
          <a:bodyPr wrap="none" numCol="1" anchor="ctr" anchorCtr="0" compatLnSpc="1">
            <a:prstTxWarp prst="textNoShape">
              <a:avLst/>
            </a:prstTxWarp>
          </a:bodyPr>
          <a:lstStyle/>
          <a:p>
            <a:pPr>
              <a:spcBef>
                <a:spcPct val="0"/>
              </a:spcBef>
            </a:pPr>
            <a:endParaRPr lang="ru-RU" smtClean="0">
              <a:latin typeface="Times New Roman"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2642"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tabLst>
                <a:tab pos="716733" algn="l"/>
                <a:tab pos="1433467" algn="l"/>
                <a:tab pos="2150200" algn="l"/>
                <a:tab pos="2866934" algn="l"/>
              </a:tabLst>
            </a:pPr>
            <a:fld id="{BCFBAE43-D104-406A-BCED-BECC9DA86D20}" type="slidenum">
              <a:rPr lang="en-US">
                <a:solidFill>
                  <a:srgbClr val="000000"/>
                </a:solidFill>
                <a:latin typeface="Times New Roman" pitchFamily="18" charset="0"/>
                <a:cs typeface="Lucida Sans Unicode" pitchFamily="34" charset="0"/>
              </a:rPr>
              <a:pPr fontAlgn="base">
                <a:spcBef>
                  <a:spcPct val="0"/>
                </a:spcBef>
                <a:spcAft>
                  <a:spcPct val="0"/>
                </a:spcAft>
                <a:tabLst>
                  <a:tab pos="716733" algn="l"/>
                  <a:tab pos="1433467" algn="l"/>
                  <a:tab pos="2150200" algn="l"/>
                  <a:tab pos="2866934" algn="l"/>
                </a:tabLst>
              </a:pPr>
              <a:t>84</a:t>
            </a:fld>
            <a:endParaRPr lang="en-US" dirty="0">
              <a:solidFill>
                <a:srgbClr val="000000"/>
              </a:solidFill>
              <a:latin typeface="Times New Roman" pitchFamily="18" charset="0"/>
              <a:cs typeface="Lucida Sans Unicode" pitchFamily="34" charset="0"/>
            </a:endParaRPr>
          </a:p>
        </p:txBody>
      </p:sp>
      <p:sp>
        <p:nvSpPr>
          <p:cNvPr id="112643" name="Rectangle 1"/>
          <p:cNvSpPr>
            <a:spLocks noGrp="1" noRot="1" noChangeAspect="1" noChangeArrowheads="1" noTextEdit="1"/>
          </p:cNvSpPr>
          <p:nvPr>
            <p:ph type="sldImg"/>
          </p:nvPr>
        </p:nvSpPr>
        <p:spPr bwMode="auto">
          <a:noFill/>
          <a:ln>
            <a:solidFill>
              <a:srgbClr val="000000"/>
            </a:solidFill>
            <a:miter lim="800000"/>
            <a:headEnd/>
            <a:tailEnd/>
          </a:ln>
        </p:spPr>
      </p:sp>
      <p:sp>
        <p:nvSpPr>
          <p:cNvPr id="112644" name="Rectangle 2"/>
          <p:cNvSpPr>
            <a:spLocks noGrp="1" noChangeArrowheads="1"/>
          </p:cNvSpPr>
          <p:nvPr>
            <p:ph type="body" idx="1"/>
          </p:nvPr>
        </p:nvSpPr>
        <p:spPr bwMode="auto">
          <a:xfrm>
            <a:off x="988054" y="3228896"/>
            <a:ext cx="7898143" cy="3128189"/>
          </a:xfrm>
          <a:noFill/>
        </p:spPr>
        <p:txBody>
          <a:bodyPr wrap="none" numCol="1" anchor="ctr" anchorCtr="0" compatLnSpc="1">
            <a:prstTxWarp prst="textNoShape">
              <a:avLst/>
            </a:prstTxWarp>
          </a:bodyPr>
          <a:lstStyle/>
          <a:p>
            <a:pPr>
              <a:spcBef>
                <a:spcPct val="0"/>
              </a:spcBef>
            </a:pPr>
            <a:endParaRPr lang="ru-RU" smtClean="0">
              <a:latin typeface="Times New Roman"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1" name="Slide Image Placeholder 1"/>
          <p:cNvSpPr>
            <a:spLocks noGrp="1" noRot="1" noChangeAspect="1"/>
          </p:cNvSpPr>
          <p:nvPr>
            <p:ph type="sldImg"/>
          </p:nvPr>
        </p:nvSpPr>
        <p:spPr bwMode="auto">
          <a:noFill/>
          <a:ln>
            <a:solidFill>
              <a:srgbClr val="000000"/>
            </a:solidFill>
            <a:miter lim="800000"/>
            <a:headEnd/>
            <a:tailEnd/>
          </a:ln>
        </p:spPr>
      </p:sp>
      <p:sp>
        <p:nvSpPr>
          <p:cNvPr id="12288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2288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D457DF7-F4B5-49A6-A754-560ACAAEEA62}" type="slidenum">
              <a:rPr lang="en-US"/>
              <a:pPr fontAlgn="base">
                <a:spcBef>
                  <a:spcPct val="0"/>
                </a:spcBef>
                <a:spcAft>
                  <a:spcPct val="0"/>
                </a:spcAft>
              </a:pPr>
              <a:t>93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pPr>
              <a:defRPr/>
            </a:pPr>
            <a:fld id="{4F86FD70-D627-4621-B836-91B46E39DF36}" type="datetimeFigureOut">
              <a:rPr lang="en-US" smtClean="0"/>
              <a:pPr>
                <a:defRPr/>
              </a:pPr>
              <a:t>11/17/2011</a:t>
            </a:fld>
            <a:endParaRPr lang="en-US"/>
          </a:p>
        </p:txBody>
      </p:sp>
      <p:sp>
        <p:nvSpPr>
          <p:cNvPr id="17" name="Footer Placeholder 16"/>
          <p:cNvSpPr>
            <a:spLocks noGrp="1"/>
          </p:cNvSpPr>
          <p:nvPr>
            <p:ph type="ftr" sz="quarter" idx="11"/>
          </p:nvPr>
        </p:nvSpPr>
        <p:spPr/>
        <p:txBody>
          <a:bodyPr/>
          <a:lstStyle/>
          <a:p>
            <a:pPr>
              <a:defRPr/>
            </a:pPr>
            <a:endParaRPr lang="en-US"/>
          </a:p>
        </p:txBody>
      </p:sp>
      <p:sp>
        <p:nvSpPr>
          <p:cNvPr id="29" name="Slide Number Placeholder 28"/>
          <p:cNvSpPr>
            <a:spLocks noGrp="1"/>
          </p:cNvSpPr>
          <p:nvPr>
            <p:ph type="sldNum" sz="quarter" idx="12"/>
          </p:nvPr>
        </p:nvSpPr>
        <p:spPr/>
        <p:txBody>
          <a:bodyPr/>
          <a:lstStyle/>
          <a:p>
            <a:pPr>
              <a:defRPr/>
            </a:pPr>
            <a:fld id="{18BED41B-EA8F-4A35-ACC3-46B7D4DC813F}" type="slidenum">
              <a:rPr lang="en-US" smtClean="0"/>
              <a:pPr>
                <a:defRPr/>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fld id="{45B668B9-8F40-4EA0-9A2F-DFAC2608AC5A}" type="datetimeFigureOut">
              <a:rPr lang="en-US" smtClean="0"/>
              <a:pPr>
                <a:defRPr/>
              </a:pPr>
              <a:t>11/17/2011</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9E2BBE5D-0D1F-4524-B65E-676DE2091A92}"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fld id="{86A3806C-6519-4451-9704-050B5819886D}" type="datetimeFigureOut">
              <a:rPr lang="en-US" smtClean="0"/>
              <a:pPr>
                <a:defRPr/>
              </a:pPr>
              <a:t>11/17/2011</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AE5FE50F-ED16-4777-98DA-0BA363E79DDD}" type="slidenum">
              <a:rPr lang="en-US" smtClean="0"/>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dgm">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SmartArt Placeholder 2"/>
          <p:cNvSpPr>
            <a:spLocks noGrp="1"/>
          </p:cNvSpPr>
          <p:nvPr>
            <p:ph type="dgm" idx="1"/>
          </p:nvPr>
        </p:nvSpPr>
        <p:spPr>
          <a:xfrm>
            <a:off x="685800" y="1981200"/>
            <a:ext cx="7772400" cy="4114800"/>
          </a:xfrm>
        </p:spPr>
        <p:txBody>
          <a:bodyPr rtlCol="0">
            <a:normAutofit/>
          </a:bodyPr>
          <a:lstStyle/>
          <a:p>
            <a:pPr lvl="0"/>
            <a:endParaRPr lang="en-US" noProof="0" smtClean="0"/>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DA81FC30-173B-4C4F-BA1F-71F8BBC4DEF7}"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p:txBody>
          <a:bodyPr/>
          <a:lstStyle>
            <a:lvl1pPr>
              <a:defRPr/>
            </a:lvl1pPr>
          </a:lstStyle>
          <a:p>
            <a:pPr>
              <a:defRPr/>
            </a:pPr>
            <a:endParaRPr lang="en-US"/>
          </a:p>
        </p:txBody>
      </p:sp>
      <p:sp>
        <p:nvSpPr>
          <p:cNvPr id="6" name="Rectangle 5"/>
          <p:cNvSpPr>
            <a:spLocks noGrp="1" noChangeArrowheads="1"/>
          </p:cNvSpPr>
          <p:nvPr>
            <p:ph type="ftr" sz="quarter" idx="11"/>
          </p:nvPr>
        </p:nvSpPr>
        <p:spPr/>
        <p:txBody>
          <a:bodyPr/>
          <a:lstStyle>
            <a:lvl1pPr>
              <a:defRPr/>
            </a:lvl1pPr>
          </a:lstStyle>
          <a:p>
            <a:pPr>
              <a:defRPr/>
            </a:pPr>
            <a:endParaRPr lang="en-US"/>
          </a:p>
        </p:txBody>
      </p:sp>
      <p:sp>
        <p:nvSpPr>
          <p:cNvPr id="7" name="Rectangle 6"/>
          <p:cNvSpPr>
            <a:spLocks noGrp="1" noChangeArrowheads="1"/>
          </p:cNvSpPr>
          <p:nvPr>
            <p:ph type="sldNum" sz="quarter" idx="12"/>
          </p:nvPr>
        </p:nvSpPr>
        <p:spPr/>
        <p:txBody>
          <a:bodyPr/>
          <a:lstStyle>
            <a:lvl1pPr>
              <a:defRPr/>
            </a:lvl1pPr>
          </a:lstStyle>
          <a:p>
            <a:pPr>
              <a:defRPr/>
            </a:pPr>
            <a:fld id="{25E9DD36-F024-4B42-81CF-CEB40F45D3F3}"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OverObj">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8229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7200" y="3938588"/>
            <a:ext cx="8229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pPr>
              <a:defRPr/>
            </a:pPr>
            <a:fld id="{8B5055A6-361A-4FDD-A915-B90B9797219C}" type="datetimeFigureOut">
              <a:rPr lang="en-US"/>
              <a:pPr>
                <a:defRPr/>
              </a:pPr>
              <a:t>11/17/2011</a:t>
            </a:fld>
            <a:endParaRPr lang="en-US"/>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fld id="{1BC02C50-6AA9-4961-B176-43BC7A1E90C4}"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25963"/>
          </a:xfrm>
        </p:spPr>
        <p:txBody>
          <a:bodyPr rtlCol="0">
            <a:normAutofit/>
          </a:bodyPr>
          <a:lstStyle/>
          <a:p>
            <a:pPr lvl="0"/>
            <a:endParaRPr lang="en-US" noProof="0"/>
          </a:p>
        </p:txBody>
      </p:sp>
      <p:sp>
        <p:nvSpPr>
          <p:cNvPr id="4" name="Date Placeholder 3"/>
          <p:cNvSpPr>
            <a:spLocks noGrp="1"/>
          </p:cNvSpPr>
          <p:nvPr>
            <p:ph type="dt" sz="half" idx="10"/>
          </p:nvPr>
        </p:nvSpPr>
        <p:spPr/>
        <p:txBody>
          <a:bodyPr/>
          <a:lstStyle>
            <a:lvl1pPr>
              <a:defRPr/>
            </a:lvl1pPr>
          </a:lstStyle>
          <a:p>
            <a:pPr>
              <a:defRPr/>
            </a:pPr>
            <a:fld id="{91E496B5-7416-4DE4-A5D3-836E756C9F21}" type="datetimeFigureOut">
              <a:rPr lang="en-US"/>
              <a:pPr>
                <a:defRPr/>
              </a:pPr>
              <a:t>11/17/2011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6B77A8B-7C12-4B50-923D-2125280BDE7E}"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fld id="{E7EA35DB-4CC0-4A6B-AA3D-502C57B48654}" type="datetimeFigureOut">
              <a:rPr lang="en-US" smtClean="0"/>
              <a:pPr>
                <a:defRPr/>
              </a:pPr>
              <a:t>11/17/2011</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090EB194-C0BA-4B78-9A0B-0C88ED146EAB}" type="slidenum">
              <a:rPr lang="en-US" smtClean="0"/>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pPr>
              <a:defRPr/>
            </a:pPr>
            <a:fld id="{EEB614A2-DA1C-44F2-852F-B900CEFD6893}" type="datetimeFigureOut">
              <a:rPr lang="en-US" smtClean="0"/>
              <a:pPr>
                <a:defRPr/>
              </a:pPr>
              <a:t>11/17/2011</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a:xfrm>
            <a:off x="7924800" y="6416675"/>
            <a:ext cx="762000" cy="365125"/>
          </a:xfrm>
        </p:spPr>
        <p:txBody>
          <a:bodyPr/>
          <a:lstStyle/>
          <a:p>
            <a:pPr>
              <a:defRPr/>
            </a:pPr>
            <a:fld id="{8165F89E-8049-4282-9528-5F2FE1405C85}" type="slidenum">
              <a:rPr lang="en-US" smtClean="0"/>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a:defRPr/>
            </a:pPr>
            <a:fld id="{BDB0D14B-2BBB-4984-BA3A-2D7DE5C33E63}" type="datetimeFigureOut">
              <a:rPr lang="en-US" smtClean="0"/>
              <a:pPr>
                <a:defRPr/>
              </a:pPr>
              <a:t>11/17/2011</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8079F7DF-E4A7-4BD9-A6F8-83D0B2048338}" type="slidenum">
              <a:rPr lang="en-US" smtClean="0"/>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pPr>
              <a:defRPr/>
            </a:pPr>
            <a:fld id="{BDBF98F6-A968-41B8-BF3C-8A60AC019566}" type="datetimeFigureOut">
              <a:rPr lang="en-US" smtClean="0"/>
              <a:pPr>
                <a:defRPr/>
              </a:pPr>
              <a:t>11/17/2011</a:t>
            </a:fld>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0D0D092A-A909-43A8-8D2F-BF5C6F102BA2}" type="slidenum">
              <a:rPr lang="en-US" smtClean="0"/>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pPr>
              <a:defRPr/>
            </a:pPr>
            <a:fld id="{8E289007-0522-4DEC-A3AB-3255FE4F89AD}" type="datetimeFigureOut">
              <a:rPr lang="en-US" smtClean="0"/>
              <a:pPr>
                <a:defRPr/>
              </a:pPr>
              <a:t>11/17/2011</a:t>
            </a:fld>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9EC9E7C5-9EA9-41C3-B7EF-C82AD288DF1B}" type="slidenum">
              <a:rPr lang="en-US" smtClean="0"/>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78833151-9976-4526-AC4E-2D6B07B93AD6}" type="datetimeFigureOut">
              <a:rPr lang="en-US" smtClean="0"/>
              <a:pPr>
                <a:defRPr/>
              </a:pPr>
              <a:t>11/17/2011</a:t>
            </a:fld>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0C27A8C0-96A2-4364-9371-21FA87DCB443}" type="slidenum">
              <a:rPr lang="en-US"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a:defRPr/>
            </a:pPr>
            <a:fld id="{DF9D6126-DD16-4AFC-AE0B-6AA6BCF07FA7}" type="datetimeFigureOut">
              <a:rPr lang="en-US" smtClean="0"/>
              <a:pPr>
                <a:defRPr/>
              </a:pPr>
              <a:t>11/17/2011</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B43A8EDE-C598-4D12-9E0E-45FF56A979FA}" type="slidenum">
              <a:rPr lang="en-US" smtClean="0"/>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pPr>
              <a:defRPr/>
            </a:pPr>
            <a:fld id="{04ADE21A-1301-46F2-A625-7E1552F5DB69}" type="datetimeFigureOut">
              <a:rPr lang="en-US" smtClean="0"/>
              <a:pPr>
                <a:defRPr/>
              </a:pPr>
              <a:t>11/17/2011</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3B9A24C1-1860-4D9D-AEEC-557ECAA8E923}" type="slidenum">
              <a:rPr lang="en-US" smtClean="0"/>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pPr>
              <a:defRPr/>
            </a:pPr>
            <a:fld id="{41D8B8E8-4B42-40C2-B829-8D39358E0FE7}" type="datetimeFigureOut">
              <a:rPr lang="en-US" smtClean="0"/>
              <a:pPr>
                <a:defRPr/>
              </a:pPr>
              <a:t>11/17/2011</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pPr>
              <a:defRPr/>
            </a:pPr>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pPr>
              <a:defRPr/>
            </a:pPr>
            <a:fld id="{CB2B93E4-19B9-4C47-81A6-6F0413183510}" type="slidenum">
              <a:rPr lang="en-US" smtClean="0"/>
              <a:pPr>
                <a:defRPr/>
              </a:pPr>
              <a:t>‹#›</a:t>
            </a:fld>
            <a:endParaRPr lang="en-US"/>
          </a:p>
        </p:txBody>
      </p:sp>
    </p:spTree>
  </p:cSld>
  <p:clrMap bg1="dk1" tx1="lt1" bg2="dk2" tx2="lt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 id="2147483744" r:id="rId12"/>
    <p:sldLayoutId id="2147483745" r:id="rId13"/>
    <p:sldLayoutId id="2147483746" r:id="rId14"/>
    <p:sldLayoutId id="2147483747" r:id="rId15"/>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8.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3" Type="http://schemas.openxmlformats.org/officeDocument/2006/relationships/hyperlink" Target="brochure_agri.doc" TargetMode="External"/><Relationship Id="rId2" Type="http://schemas.openxmlformats.org/officeDocument/2006/relationships/slideLayout" Target="../slideLayouts/slideLayout2.xml"/><Relationship Id="rId1" Type="http://schemas.openxmlformats.org/officeDocument/2006/relationships/themeOverride" Target="../theme/themeOverride39.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5.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8.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9.xml"/></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0.xml"/></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1.xml"/></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2.xml"/></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3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4.xml"/></Relationships>
</file>

<file path=ppt/slides/_rels/slide3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6.xml"/></Relationships>
</file>

<file path=ppt/slides/_rels/slide3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7.xml"/></Relationships>
</file>

<file path=ppt/slides/_rels/slide35.xml.rels><?xml version="1.0" encoding="UTF-8" standalone="yes"?>
<Relationships xmlns="http://schemas.openxmlformats.org/package/2006/relationships"><Relationship Id="rId3" Type="http://schemas.openxmlformats.org/officeDocument/2006/relationships/hyperlink" Target="WCA%20Classification.pdf" TargetMode="External"/><Relationship Id="rId2" Type="http://schemas.openxmlformats.org/officeDocument/2006/relationships/hyperlink" Target="Class.xlsx" TargetMode="Externa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8.xml"/></Relationships>
</file>

<file path=ppt/slides/_rels/slide43.xml.rels><?xml version="1.0" encoding="UTF-8" standalone="yes"?>
<Relationships xmlns="http://schemas.openxmlformats.org/package/2006/relationships"><Relationship Id="rId3" Type="http://schemas.openxmlformats.org/officeDocument/2006/relationships/diagramData" Target="../diagrams/data1.xml"/><Relationship Id="rId2" Type="http://schemas.openxmlformats.org/officeDocument/2006/relationships/slideLayout" Target="../slideLayouts/slideLayout12.xml"/><Relationship Id="rId1" Type="http://schemas.openxmlformats.org/officeDocument/2006/relationships/themeOverride" Target="../theme/themeOverride19.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diagramData" Target="../diagrams/data2.xml"/><Relationship Id="rId2" Type="http://schemas.openxmlformats.org/officeDocument/2006/relationships/slideLayout" Target="../slideLayouts/slideLayout12.xml"/><Relationship Id="rId1" Type="http://schemas.openxmlformats.org/officeDocument/2006/relationships/themeOverride" Target="../theme/themeOverride20.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1.xml"/></Relationships>
</file>

<file path=ppt/slides/_rels/slide63.xml.rels><?xml version="1.0" encoding="UTF-8" standalone="yes"?>
<Relationships xmlns="http://schemas.openxmlformats.org/package/2006/relationships"><Relationship Id="rId3" Type="http://schemas.openxmlformats.org/officeDocument/2006/relationships/diagramData" Target="../diagrams/data3.xml"/><Relationship Id="rId2" Type="http://schemas.openxmlformats.org/officeDocument/2006/relationships/slideLayout" Target="../slideLayouts/slideLayout2.xml"/><Relationship Id="rId1" Type="http://schemas.openxmlformats.org/officeDocument/2006/relationships/themeOverride" Target="../theme/themeOverride2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3" Type="http://schemas.openxmlformats.org/officeDocument/2006/relationships/diagramData" Target="../diagrams/data4.xml"/><Relationship Id="rId2" Type="http://schemas.openxmlformats.org/officeDocument/2006/relationships/slideLayout" Target="../slideLayouts/slideLayout13.xml"/><Relationship Id="rId1" Type="http://schemas.openxmlformats.org/officeDocument/2006/relationships/themeOverride" Target="../theme/themeOverride23.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4.xml"/></Relationships>
</file>

<file path=ppt/slides/_rels/slide6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6.xml"/></Relationships>
</file>

<file path=ppt/slides/_rels/slide71.xml.rels><?xml version="1.0" encoding="UTF-8" standalone="yes"?>
<Relationships xmlns="http://schemas.openxmlformats.org/package/2006/relationships"><Relationship Id="rId3" Type="http://schemas.openxmlformats.org/officeDocument/2006/relationships/hyperlink" Target="questionaire.docx" TargetMode="External"/><Relationship Id="rId2" Type="http://schemas.openxmlformats.org/officeDocument/2006/relationships/slideLayout" Target="../slideLayouts/slideLayout2.xml"/><Relationship Id="rId1" Type="http://schemas.openxmlformats.org/officeDocument/2006/relationships/themeOverride" Target="../theme/themeOverride27.xml"/></Relationships>
</file>

<file path=ppt/slides/_rels/slide7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8.xml"/></Relationships>
</file>

<file path=ppt/slides/_rels/slide7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9.xml"/></Relationships>
</file>

<file path=ppt/slides/_rels/slide7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0.xml"/></Relationships>
</file>

<file path=ppt/slides/_rels/slide7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vmlDrawing" Target="../drawings/vmlDrawing1.vml"/><Relationship Id="rId1" Type="http://schemas.openxmlformats.org/officeDocument/2006/relationships/themeOverride" Target="../theme/themeOverride31.xml"/><Relationship Id="rId4" Type="http://schemas.openxmlformats.org/officeDocument/2006/relationships/oleObject" Target="../embeddings/oleObject1.bin"/></Relationships>
</file>

<file path=ppt/slides/_rels/slide7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2.xml"/></Relationships>
</file>

<file path=ppt/slides/_rels/slide77.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hemeOverride" Target="../theme/themeOverride33.xml"/></Relationships>
</file>

<file path=ppt/slides/_rels/slide78.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4.xml"/><Relationship Id="rId1" Type="http://schemas.openxmlformats.org/officeDocument/2006/relationships/themeOverride" Target="../theme/themeOverride34.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4.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5.xml"/></Relationships>
</file>

<file path=ppt/slides/_rels/slide9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6.xml"/></Relationships>
</file>

<file path=ppt/slides/_rels/slide9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7.xml"/></Relationships>
</file>

<file path=ppt/slides/slide1.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457" name="Rectangle 2"/>
          <p:cNvSpPr>
            <a:spLocks noGrp="1" noChangeArrowheads="1"/>
          </p:cNvSpPr>
          <p:nvPr>
            <p:ph type="ctrTitle"/>
          </p:nvPr>
        </p:nvSpPr>
        <p:spPr/>
        <p:txBody>
          <a:bodyPr/>
          <a:lstStyle/>
          <a:p>
            <a:r>
              <a:rPr lang="en-US" sz="4000" b="1" dirty="0" smtClean="0"/>
              <a:t>Agricultural Statistics</a:t>
            </a:r>
          </a:p>
        </p:txBody>
      </p:sp>
      <p:sp>
        <p:nvSpPr>
          <p:cNvPr id="5123" name="Rectangle 3"/>
          <p:cNvSpPr>
            <a:spLocks noGrp="1" noChangeArrowheads="1"/>
          </p:cNvSpPr>
          <p:nvPr>
            <p:ph type="subTitle" idx="1"/>
          </p:nvPr>
        </p:nvSpPr>
        <p:spPr/>
        <p:txBody>
          <a:bodyPr rtlCol="0">
            <a:normAutofit/>
          </a:bodyPr>
          <a:lstStyle/>
          <a:p>
            <a:pPr fontAlgn="auto">
              <a:spcAft>
                <a:spcPts val="0"/>
              </a:spcAft>
              <a:buFont typeface="Arial" pitchFamily="34" charset="0"/>
              <a:buNone/>
              <a:defRPr/>
            </a:pPr>
            <a:r>
              <a:rPr lang="en-US" smtClean="0">
                <a:latin typeface="Times New Roman" pitchFamily="18" charset="0"/>
              </a:rPr>
              <a:t>Training programme</a:t>
            </a:r>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p:cNvSpPr>
            <a:spLocks noGrp="1"/>
          </p:cNvSpPr>
          <p:nvPr>
            <p:ph type="title"/>
          </p:nvPr>
        </p:nvSpPr>
        <p:spPr/>
        <p:txBody>
          <a:bodyPr/>
          <a:lstStyle/>
          <a:p>
            <a:r>
              <a:rPr lang="en-US" b="1" dirty="0" smtClean="0"/>
              <a:t>Agriculture Today</a:t>
            </a:r>
            <a:endParaRPr lang="en-US" dirty="0" smtClean="0"/>
          </a:p>
        </p:txBody>
      </p:sp>
      <p:sp>
        <p:nvSpPr>
          <p:cNvPr id="3" name="Content Placeholder 2"/>
          <p:cNvSpPr>
            <a:spLocks noGrp="1"/>
          </p:cNvSpPr>
          <p:nvPr>
            <p:ph idx="1"/>
          </p:nvPr>
        </p:nvSpPr>
        <p:spPr>
          <a:xfrm>
            <a:off x="457200" y="1219200"/>
            <a:ext cx="8229600" cy="4906963"/>
          </a:xfrm>
        </p:spPr>
        <p:txBody>
          <a:bodyPr rtlCol="0">
            <a:normAutofit fontScale="85000" lnSpcReduction="20000"/>
          </a:bodyPr>
          <a:lstStyle/>
          <a:p>
            <a:pPr fontAlgn="auto">
              <a:spcAft>
                <a:spcPts val="0"/>
              </a:spcAft>
              <a:buNone/>
              <a:defRPr/>
            </a:pPr>
            <a:endParaRPr lang="en-US" dirty="0" smtClean="0"/>
          </a:p>
          <a:p>
            <a:pPr algn="just" fontAlgn="auto">
              <a:spcAft>
                <a:spcPts val="0"/>
              </a:spcAft>
              <a:buFont typeface="Wingdings" pitchFamily="2" charset="2"/>
              <a:buChar char="Ø"/>
              <a:defRPr/>
            </a:pPr>
            <a:r>
              <a:rPr lang="en-US" dirty="0"/>
              <a:t>Agriculture is now a days converting into agro based and agro industry economy. Many countries in the world are getting primary/raw products much cheaper from under developed countries and after value adding they are selling agro products on much higher prices</a:t>
            </a:r>
            <a:r>
              <a:rPr lang="en-US" dirty="0" smtClean="0"/>
              <a:t>.</a:t>
            </a:r>
            <a:endParaRPr lang="en-US" dirty="0"/>
          </a:p>
          <a:p>
            <a:pPr algn="just" fontAlgn="auto">
              <a:spcAft>
                <a:spcPts val="0"/>
              </a:spcAft>
              <a:buFont typeface="Wingdings" pitchFamily="2" charset="2"/>
              <a:buChar char="Ø"/>
              <a:defRPr/>
            </a:pPr>
            <a:r>
              <a:rPr lang="en-US" dirty="0" smtClean="0"/>
              <a:t>Rural </a:t>
            </a:r>
            <a:r>
              <a:rPr lang="en-US" dirty="0"/>
              <a:t>growth is widely shared, with private and competitive agriculture and agribusiness as the main engine of growth. Investments in agriculture therefore achieve a strong multiplier effect which stimulates rural and urban economies alike. The historical take-off of newly industrialized economies on high growth trajectories was usually preceded by a phase of vigorous agricultural growth. </a:t>
            </a:r>
          </a:p>
          <a:p>
            <a:pPr fontAlgn="auto">
              <a:spcAft>
                <a:spcPts val="0"/>
              </a:spcAft>
              <a:buFont typeface="Arial" pitchFamily="34" charset="0"/>
              <a:buChar char="•"/>
              <a:defRPr/>
            </a:pPr>
            <a:endParaRPr lang="en-US" dirty="0"/>
          </a:p>
        </p:txBody>
      </p:sp>
    </p:spTree>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fontAlgn="auto">
              <a:spcAft>
                <a:spcPts val="0"/>
              </a:spcAft>
              <a:defRPr/>
            </a:pPr>
            <a:r>
              <a:rPr lang="en-US" b="1" dirty="0" smtClean="0"/>
              <a:t>Resources Available For Forecasting</a:t>
            </a:r>
            <a:endParaRPr lang="en-US" b="1" dirty="0"/>
          </a:p>
        </p:txBody>
      </p:sp>
      <p:sp>
        <p:nvSpPr>
          <p:cNvPr id="126979" name="Content Placeholder 2"/>
          <p:cNvSpPr>
            <a:spLocks noGrp="1"/>
          </p:cNvSpPr>
          <p:nvPr>
            <p:ph idx="1"/>
          </p:nvPr>
        </p:nvSpPr>
        <p:spPr/>
        <p:txBody>
          <a:bodyPr/>
          <a:lstStyle/>
          <a:p>
            <a:r>
              <a:rPr lang="en-US" smtClean="0"/>
              <a:t>Historical data which is being forecasted.</a:t>
            </a:r>
          </a:p>
          <a:p>
            <a:r>
              <a:rPr lang="en-US" smtClean="0"/>
              <a:t>Historical data on the factors effecting the data being forecasted</a:t>
            </a:r>
          </a:p>
          <a:p>
            <a:r>
              <a:rPr lang="en-US" smtClean="0"/>
              <a:t>Knowledge and better understanding of historical data.</a:t>
            </a:r>
          </a:p>
        </p:txBody>
      </p:sp>
    </p:spTree>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Forecasting Methods in Agriculture Sector</a:t>
            </a:r>
            <a:endParaRPr lang="en-US" dirty="0"/>
          </a:p>
        </p:txBody>
      </p:sp>
      <p:sp>
        <p:nvSpPr>
          <p:cNvPr id="3" name="Content Placeholder 2"/>
          <p:cNvSpPr>
            <a:spLocks noGrp="1"/>
          </p:cNvSpPr>
          <p:nvPr>
            <p:ph idx="1"/>
          </p:nvPr>
        </p:nvSpPr>
        <p:spPr/>
        <p:txBody>
          <a:bodyPr/>
          <a:lstStyle/>
          <a:p>
            <a:pPr>
              <a:buNone/>
            </a:pPr>
            <a:r>
              <a:rPr lang="en-US" dirty="0" smtClean="0"/>
              <a:t>	Forecasting methods in Agriculture sector are divided into following categories:</a:t>
            </a:r>
          </a:p>
          <a:p>
            <a:pPr>
              <a:buNone/>
            </a:pPr>
            <a:endParaRPr lang="en-US" dirty="0" smtClean="0"/>
          </a:p>
          <a:p>
            <a:pPr>
              <a:buFont typeface="Wingdings" pitchFamily="2" charset="2"/>
              <a:buChar char="Ø"/>
            </a:pPr>
            <a:r>
              <a:rPr lang="en-US" dirty="0" smtClean="0"/>
              <a:t>Quantitative Forecasting Methods</a:t>
            </a:r>
          </a:p>
          <a:p>
            <a:pPr>
              <a:buFont typeface="Wingdings" pitchFamily="2" charset="2"/>
              <a:buChar char="Ø"/>
            </a:pPr>
            <a:r>
              <a:rPr lang="en-US" dirty="0" smtClean="0">
                <a:cs typeface="Times New Roman" pitchFamily="18" charset="0"/>
              </a:rPr>
              <a:t>Agro metrological </a:t>
            </a:r>
            <a:r>
              <a:rPr lang="en-US" dirty="0" smtClean="0"/>
              <a:t>Forecasting</a:t>
            </a:r>
            <a:r>
              <a:rPr lang="en-US" dirty="0" smtClean="0">
                <a:cs typeface="Times New Roman" pitchFamily="18" charset="0"/>
              </a:rPr>
              <a:t> Methods</a:t>
            </a:r>
            <a:endParaRPr lang="en-US" dirty="0" smtClean="0"/>
          </a:p>
          <a:p>
            <a:pPr>
              <a:buFont typeface="Wingdings" pitchFamily="2" charset="2"/>
              <a:buChar char="Ø"/>
            </a:pPr>
            <a:endParaRPr lang="en-US" dirty="0" smtClean="0"/>
          </a:p>
        </p:txBody>
      </p:sp>
    </p:spTree>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Title 1"/>
          <p:cNvSpPr>
            <a:spLocks noGrp="1"/>
          </p:cNvSpPr>
          <p:nvPr>
            <p:ph type="title"/>
          </p:nvPr>
        </p:nvSpPr>
        <p:spPr/>
        <p:txBody>
          <a:bodyPr>
            <a:normAutofit fontScale="90000"/>
          </a:bodyPr>
          <a:lstStyle/>
          <a:p>
            <a:r>
              <a:rPr lang="en-US" sz="4000" b="1" dirty="0" smtClean="0"/>
              <a:t>Quantitative Forecasting Methods</a:t>
            </a:r>
          </a:p>
        </p:txBody>
      </p:sp>
      <p:sp>
        <p:nvSpPr>
          <p:cNvPr id="3" name="Content Placeholder 2"/>
          <p:cNvSpPr>
            <a:spLocks noGrp="1"/>
          </p:cNvSpPr>
          <p:nvPr>
            <p:ph idx="1"/>
          </p:nvPr>
        </p:nvSpPr>
        <p:spPr/>
        <p:txBody>
          <a:bodyPr rtlCol="0">
            <a:normAutofit/>
          </a:bodyPr>
          <a:lstStyle/>
          <a:p>
            <a:pPr fontAlgn="auto">
              <a:spcAft>
                <a:spcPts val="0"/>
              </a:spcAft>
              <a:buNone/>
              <a:defRPr/>
            </a:pPr>
            <a:r>
              <a:rPr lang="en-US" dirty="0" smtClean="0"/>
              <a:t>	Two major categories of quantitative forecasting methods are: </a:t>
            </a:r>
          </a:p>
          <a:p>
            <a:pPr fontAlgn="auto">
              <a:spcAft>
                <a:spcPts val="0"/>
              </a:spcAft>
              <a:buFont typeface="Arial" pitchFamily="34" charset="0"/>
              <a:buChar char="•"/>
              <a:defRPr/>
            </a:pPr>
            <a:r>
              <a:rPr lang="en-US" b="1" dirty="0" smtClean="0"/>
              <a:t>Reliance </a:t>
            </a:r>
            <a:r>
              <a:rPr lang="en-US" b="1" dirty="0"/>
              <a:t>Method</a:t>
            </a:r>
            <a:r>
              <a:rPr lang="en-US" dirty="0"/>
              <a:t>: Reliance or time series method relies on the use of past data of variable that is being forecasted</a:t>
            </a:r>
            <a:r>
              <a:rPr lang="en-US" dirty="0" smtClean="0"/>
              <a:t>.</a:t>
            </a:r>
          </a:p>
          <a:p>
            <a:pPr fontAlgn="auto">
              <a:spcAft>
                <a:spcPts val="0"/>
              </a:spcAft>
              <a:buFont typeface="Arial" pitchFamily="34" charset="0"/>
              <a:buChar char="•"/>
              <a:defRPr/>
            </a:pPr>
            <a:r>
              <a:rPr lang="en-US" b="1" dirty="0" smtClean="0"/>
              <a:t>Casual</a:t>
            </a:r>
            <a:r>
              <a:rPr lang="en-US" dirty="0" smtClean="0"/>
              <a:t> </a:t>
            </a:r>
            <a:r>
              <a:rPr lang="en-US" b="1" dirty="0"/>
              <a:t>Method </a:t>
            </a:r>
            <a:r>
              <a:rPr lang="en-US" dirty="0" smtClean="0"/>
              <a:t>: </a:t>
            </a:r>
            <a:r>
              <a:rPr lang="en-US" dirty="0"/>
              <a:t>It also uses historical data but forecasting is predicted on the cause and effect relationship between the variable </a:t>
            </a:r>
            <a:r>
              <a:rPr lang="en-US" dirty="0" smtClean="0"/>
              <a:t>being forecasted </a:t>
            </a:r>
            <a:r>
              <a:rPr lang="en-US" dirty="0"/>
              <a:t>and the other selected elements.</a:t>
            </a:r>
          </a:p>
          <a:p>
            <a:pPr fontAlgn="auto">
              <a:spcAft>
                <a:spcPts val="0"/>
              </a:spcAft>
              <a:buFont typeface="Arial" pitchFamily="34" charset="0"/>
              <a:buChar char="•"/>
              <a:defRPr/>
            </a:pPr>
            <a:endParaRPr lang="en-US" dirty="0" smtClean="0"/>
          </a:p>
          <a:p>
            <a:pPr fontAlgn="auto">
              <a:spcAft>
                <a:spcPts val="0"/>
              </a:spcAft>
              <a:buFont typeface="Arial" pitchFamily="34" charset="0"/>
              <a:buChar char="•"/>
              <a:defRPr/>
            </a:pPr>
            <a:endParaRPr lang="en-US" dirty="0"/>
          </a:p>
        </p:txBody>
      </p:sp>
    </p:spTree>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34146" name="Title 1"/>
          <p:cNvSpPr>
            <a:spLocks noGrp="1"/>
          </p:cNvSpPr>
          <p:nvPr>
            <p:ph type="title"/>
          </p:nvPr>
        </p:nvSpPr>
        <p:spPr>
          <a:xfrm>
            <a:off x="457200" y="0"/>
            <a:ext cx="8229600" cy="1219200"/>
          </a:xfrm>
        </p:spPr>
        <p:txBody>
          <a:bodyPr>
            <a:normAutofit fontScale="90000"/>
          </a:bodyPr>
          <a:lstStyle/>
          <a:p>
            <a:r>
              <a:rPr lang="en-US" sz="4000" b="1" smtClean="0">
                <a:cs typeface="Times New Roman" pitchFamily="18" charset="0"/>
              </a:rPr>
              <a:t/>
            </a:r>
            <a:br>
              <a:rPr lang="en-US" sz="4000" b="1" smtClean="0">
                <a:cs typeface="Times New Roman" pitchFamily="18" charset="0"/>
              </a:rPr>
            </a:br>
            <a:r>
              <a:rPr lang="en-US" sz="4000" b="1" smtClean="0">
                <a:cs typeface="Times New Roman" pitchFamily="18" charset="0"/>
              </a:rPr>
              <a:t>TIME SERIES Models for Forecasting</a:t>
            </a:r>
            <a:r>
              <a:rPr lang="en-US" sz="4000" smtClean="0">
                <a:cs typeface="Times New Roman" pitchFamily="18" charset="0"/>
              </a:rPr>
              <a:t/>
            </a:r>
            <a:br>
              <a:rPr lang="en-US" sz="4000" smtClean="0">
                <a:cs typeface="Times New Roman" pitchFamily="18" charset="0"/>
              </a:rPr>
            </a:br>
            <a:endParaRPr lang="en-US" sz="4000" smtClean="0">
              <a:cs typeface="Times New Roman" pitchFamily="18" charset="0"/>
            </a:endParaRPr>
          </a:p>
        </p:txBody>
      </p:sp>
      <p:sp>
        <p:nvSpPr>
          <p:cNvPr id="3" name="Content Placeholder 2"/>
          <p:cNvSpPr>
            <a:spLocks noGrp="1"/>
          </p:cNvSpPr>
          <p:nvPr>
            <p:ph idx="1"/>
          </p:nvPr>
        </p:nvSpPr>
        <p:spPr>
          <a:xfrm>
            <a:off x="457200" y="914400"/>
            <a:ext cx="8229600" cy="5211763"/>
          </a:xfrm>
        </p:spPr>
        <p:txBody>
          <a:bodyPr rtlCol="0">
            <a:normAutofit/>
          </a:bodyPr>
          <a:lstStyle/>
          <a:p>
            <a:pPr marL="0" indent="0" fontAlgn="auto">
              <a:spcAft>
                <a:spcPts val="0"/>
              </a:spcAft>
              <a:buFont typeface="Arial" pitchFamily="34" charset="0"/>
              <a:buNone/>
              <a:defRPr/>
            </a:pPr>
            <a:endParaRPr lang="en-US" dirty="0" smtClean="0">
              <a:latin typeface="Times New Roman" pitchFamily="18" charset="0"/>
              <a:cs typeface="Times New Roman" pitchFamily="18" charset="0"/>
            </a:endParaRPr>
          </a:p>
          <a:p>
            <a:pPr marL="0" indent="0" fontAlgn="auto">
              <a:spcAft>
                <a:spcPts val="0"/>
              </a:spcAft>
              <a:buFont typeface="Arial" pitchFamily="34" charset="0"/>
              <a:buNone/>
              <a:defRPr/>
            </a:pPr>
            <a:r>
              <a:rPr lang="en-US" dirty="0" smtClean="0">
                <a:latin typeface="+mj-lt"/>
                <a:cs typeface="Times New Roman" pitchFamily="18" charset="0"/>
              </a:rPr>
              <a:t>Forecasting of crops area and production can be done through time series models i.e.</a:t>
            </a:r>
          </a:p>
          <a:p>
            <a:pPr marL="0" indent="0" fontAlgn="auto">
              <a:spcAft>
                <a:spcPts val="0"/>
              </a:spcAft>
              <a:buFont typeface="Wingdings" pitchFamily="2" charset="2"/>
              <a:buChar char="v"/>
              <a:defRPr/>
            </a:pPr>
            <a:r>
              <a:rPr lang="en-US" dirty="0" smtClean="0">
                <a:latin typeface="+mj-lt"/>
                <a:cs typeface="Times New Roman" pitchFamily="18" charset="0"/>
              </a:rPr>
              <a:t> Autoregressive (AR) model</a:t>
            </a:r>
          </a:p>
          <a:p>
            <a:pPr marL="0" indent="0" fontAlgn="auto">
              <a:spcAft>
                <a:spcPts val="0"/>
              </a:spcAft>
              <a:buFont typeface="Wingdings" pitchFamily="2" charset="2"/>
              <a:buChar char="v"/>
              <a:defRPr/>
            </a:pPr>
            <a:r>
              <a:rPr lang="en-US" dirty="0" smtClean="0">
                <a:latin typeface="+mj-lt"/>
                <a:cs typeface="Times New Roman" pitchFamily="18" charset="0"/>
              </a:rPr>
              <a:t>Moving average (MA) model</a:t>
            </a:r>
          </a:p>
          <a:p>
            <a:pPr marL="0" indent="0" fontAlgn="auto">
              <a:spcAft>
                <a:spcPts val="0"/>
              </a:spcAft>
              <a:buFont typeface="Wingdings" pitchFamily="2" charset="2"/>
              <a:buChar char="v"/>
              <a:defRPr/>
            </a:pPr>
            <a:r>
              <a:rPr lang="en-US" dirty="0" smtClean="0">
                <a:latin typeface="+mj-lt"/>
                <a:cs typeface="Times New Roman" pitchFamily="18" charset="0"/>
              </a:rPr>
              <a:t>Autoregressive Moving average (ARMA) model</a:t>
            </a:r>
          </a:p>
          <a:p>
            <a:pPr marL="0" indent="0" fontAlgn="auto">
              <a:spcAft>
                <a:spcPts val="0"/>
              </a:spcAft>
              <a:buFont typeface="Wingdings" pitchFamily="2" charset="2"/>
              <a:buChar char="v"/>
              <a:defRPr/>
            </a:pPr>
            <a:r>
              <a:rPr lang="en-US" dirty="0" smtClean="0">
                <a:latin typeface="+mj-lt"/>
                <a:cs typeface="Times New Roman" pitchFamily="18" charset="0"/>
              </a:rPr>
              <a:t>Autoregressive Integrated Moving average (ARIMA) model</a:t>
            </a:r>
          </a:p>
          <a:p>
            <a:pPr marL="0" indent="0" fontAlgn="auto">
              <a:spcAft>
                <a:spcPts val="0"/>
              </a:spcAft>
              <a:buFont typeface="Arial" pitchFamily="34" charset="0"/>
              <a:buNone/>
              <a:defRPr/>
            </a:pPr>
            <a:endParaRPr lang="en-US" dirty="0" smtClean="0"/>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fontAlgn="auto">
              <a:spcAft>
                <a:spcPts val="0"/>
              </a:spcAft>
              <a:defRPr/>
            </a:pPr>
            <a:r>
              <a:rPr lang="en-US" sz="3600" b="1" dirty="0" smtClean="0">
                <a:cs typeface="Times New Roman" pitchFamily="18" charset="0"/>
              </a:rPr>
              <a:t>Agro Metrological </a:t>
            </a:r>
            <a:r>
              <a:rPr lang="en-US" sz="3600" b="1" dirty="0">
                <a:cs typeface="Times New Roman" pitchFamily="18" charset="0"/>
              </a:rPr>
              <a:t>M</a:t>
            </a:r>
            <a:r>
              <a:rPr lang="en-US" sz="3600" b="1" dirty="0" smtClean="0">
                <a:cs typeface="Times New Roman" pitchFamily="18" charset="0"/>
              </a:rPr>
              <a:t>ethods for Forecasting</a:t>
            </a:r>
            <a:endParaRPr lang="en-US" sz="3600" b="1" dirty="0">
              <a:cs typeface="Times New Roman" pitchFamily="18" charset="0"/>
            </a:endParaRPr>
          </a:p>
        </p:txBody>
      </p:sp>
      <p:sp>
        <p:nvSpPr>
          <p:cNvPr id="3" name="Content Placeholder 2"/>
          <p:cNvSpPr>
            <a:spLocks noGrp="1"/>
          </p:cNvSpPr>
          <p:nvPr>
            <p:ph idx="1"/>
          </p:nvPr>
        </p:nvSpPr>
        <p:spPr/>
        <p:txBody>
          <a:bodyPr rtlCol="0">
            <a:normAutofit lnSpcReduction="10000"/>
          </a:bodyPr>
          <a:lstStyle/>
          <a:p>
            <a:pPr marL="0" indent="0" fontAlgn="auto">
              <a:spcAft>
                <a:spcPts val="0"/>
              </a:spcAft>
              <a:buFont typeface="Arial" pitchFamily="34" charset="0"/>
              <a:buNone/>
              <a:tabLst>
                <a:tab pos="400050" algn="l"/>
              </a:tabLst>
              <a:defRPr/>
            </a:pPr>
            <a:r>
              <a:rPr lang="en-US" sz="2400" dirty="0" smtClean="0">
                <a:latin typeface="+mj-lt"/>
                <a:cs typeface="Times New Roman" pitchFamily="18" charset="0"/>
              </a:rPr>
              <a:t>Agro meteorological crop yield forecasting (ACYF) methods provide a quantitative estimate of the expected crop yield over a given area, in advance of the harvest and in a way that constitutes an improvement over trends provided no extreme  conditions occur. They are based on the common-sense assumption that weather conditions  are the main factor behind the inter-annual (short-term) variations of </a:t>
            </a:r>
            <a:r>
              <a:rPr lang="en-US" sz="2400" dirty="0" err="1" smtClean="0">
                <a:latin typeface="+mj-lt"/>
                <a:cs typeface="Times New Roman" pitchFamily="18" charset="0"/>
              </a:rPr>
              <a:t>detrended</a:t>
            </a:r>
            <a:r>
              <a:rPr lang="en-US" sz="2400" dirty="0" smtClean="0">
                <a:latin typeface="+mj-lt"/>
                <a:cs typeface="Times New Roman" pitchFamily="18" charset="0"/>
              </a:rPr>
              <a:t> crop yield series.</a:t>
            </a:r>
          </a:p>
          <a:p>
            <a:pPr fontAlgn="auto">
              <a:spcAft>
                <a:spcPts val="0"/>
              </a:spcAft>
              <a:buFont typeface="Arial" pitchFamily="34" charset="0"/>
              <a:buNone/>
              <a:tabLst>
                <a:tab pos="285750" algn="l"/>
                <a:tab pos="400050" algn="l"/>
              </a:tabLst>
              <a:defRPr/>
            </a:pPr>
            <a:r>
              <a:rPr lang="en-US" sz="2400" dirty="0" smtClean="0">
                <a:latin typeface="+mj-lt"/>
                <a:cs typeface="Times New Roman" pitchFamily="18" charset="0"/>
              </a:rPr>
              <a:t>Agro metrological methods are of two types.</a:t>
            </a:r>
          </a:p>
          <a:p>
            <a:pPr fontAlgn="auto">
              <a:spcAft>
                <a:spcPts val="0"/>
              </a:spcAft>
              <a:buFont typeface="Arial" pitchFamily="34" charset="0"/>
              <a:buNone/>
              <a:tabLst>
                <a:tab pos="285750" algn="l"/>
                <a:tab pos="400050" algn="l"/>
              </a:tabLst>
              <a:defRPr/>
            </a:pPr>
            <a:endParaRPr lang="en-US" sz="2400" dirty="0" smtClean="0">
              <a:latin typeface="+mj-lt"/>
              <a:cs typeface="Times New Roman" pitchFamily="18" charset="0"/>
            </a:endParaRPr>
          </a:p>
          <a:p>
            <a:pPr fontAlgn="auto">
              <a:spcAft>
                <a:spcPts val="0"/>
              </a:spcAft>
              <a:buFont typeface="Wingdings" pitchFamily="2" charset="2"/>
              <a:buChar char="v"/>
              <a:defRPr/>
            </a:pPr>
            <a:r>
              <a:rPr lang="en-US" sz="2400" dirty="0" smtClean="0">
                <a:latin typeface="+mj-lt"/>
                <a:cs typeface="Times New Roman" pitchFamily="18" charset="0"/>
              </a:rPr>
              <a:t>Descriptive methods</a:t>
            </a:r>
          </a:p>
          <a:p>
            <a:pPr fontAlgn="auto">
              <a:spcAft>
                <a:spcPts val="0"/>
              </a:spcAft>
              <a:buFont typeface="Wingdings" pitchFamily="2" charset="2"/>
              <a:buChar char="v"/>
              <a:defRPr/>
            </a:pPr>
            <a:r>
              <a:rPr lang="en-US" sz="2400" dirty="0" smtClean="0">
                <a:latin typeface="+mj-lt"/>
                <a:cs typeface="Times New Roman" pitchFamily="18" charset="0"/>
              </a:rPr>
              <a:t> Regression methods </a:t>
            </a:r>
          </a:p>
          <a:p>
            <a:pPr fontAlgn="auto">
              <a:spcAft>
                <a:spcPts val="0"/>
              </a:spcAft>
              <a:buFont typeface="Arial" pitchFamily="34" charset="0"/>
              <a:buNone/>
              <a:defRPr/>
            </a:pPr>
            <a:endParaRPr lang="en-US" sz="2000" dirty="0" smtClean="0">
              <a:latin typeface="Times New Roman" pitchFamily="18" charset="0"/>
              <a:cs typeface="Times New Roman" pitchFamily="18" charset="0"/>
            </a:endParaRPr>
          </a:p>
          <a:p>
            <a:pPr fontAlgn="auto">
              <a:spcAft>
                <a:spcPts val="0"/>
              </a:spcAft>
              <a:buFont typeface="Wingdings" pitchFamily="2" charset="2"/>
              <a:buChar char="v"/>
              <a:defRPr/>
            </a:pPr>
            <a:endParaRPr lang="en-US" sz="20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Title 1"/>
          <p:cNvSpPr>
            <a:spLocks noGrp="1"/>
          </p:cNvSpPr>
          <p:nvPr>
            <p:ph type="title"/>
          </p:nvPr>
        </p:nvSpPr>
        <p:spPr/>
        <p:txBody>
          <a:bodyPr>
            <a:normAutofit fontScale="90000"/>
          </a:bodyPr>
          <a:lstStyle/>
          <a:p>
            <a:r>
              <a:rPr lang="en-US" sz="4000" b="1" dirty="0" smtClean="0">
                <a:cs typeface="Times New Roman" pitchFamily="18" charset="0"/>
              </a:rPr>
              <a:t>Descriptive Methods</a:t>
            </a:r>
            <a:br>
              <a:rPr lang="en-US" sz="4000" b="1" dirty="0" smtClean="0">
                <a:cs typeface="Times New Roman" pitchFamily="18" charset="0"/>
              </a:rPr>
            </a:br>
            <a:endParaRPr lang="en-US" sz="4000" b="1" dirty="0" smtClean="0">
              <a:cs typeface="Times New Roman" pitchFamily="18" charset="0"/>
            </a:endParaRPr>
          </a:p>
        </p:txBody>
      </p:sp>
      <p:sp>
        <p:nvSpPr>
          <p:cNvPr id="3" name="Content Placeholder 2"/>
          <p:cNvSpPr>
            <a:spLocks noGrp="1"/>
          </p:cNvSpPr>
          <p:nvPr>
            <p:ph idx="1"/>
          </p:nvPr>
        </p:nvSpPr>
        <p:spPr>
          <a:xfrm>
            <a:off x="457200" y="1143000"/>
            <a:ext cx="8229600" cy="5181600"/>
          </a:xfrm>
        </p:spPr>
        <p:txBody>
          <a:bodyPr rtlCol="0">
            <a:normAutofit fontScale="77500" lnSpcReduction="20000"/>
          </a:bodyPr>
          <a:lstStyle/>
          <a:p>
            <a:pPr algn="just" fontAlgn="auto">
              <a:spcAft>
                <a:spcPts val="0"/>
              </a:spcAft>
              <a:buFont typeface="Arial" pitchFamily="34" charset="0"/>
              <a:buNone/>
              <a:defRPr/>
            </a:pPr>
            <a:r>
              <a:rPr lang="en-US" sz="2400" dirty="0" smtClean="0">
                <a:latin typeface="Times New Roman" pitchFamily="18" charset="0"/>
                <a:cs typeface="Times New Roman" pitchFamily="18" charset="0"/>
              </a:rPr>
              <a:t>     </a:t>
            </a:r>
            <a:r>
              <a:rPr lang="en-US" sz="2700" dirty="0" smtClean="0">
                <a:latin typeface="+mj-lt"/>
                <a:cs typeface="Times New Roman" pitchFamily="18" charset="0"/>
              </a:rPr>
              <a:t>Descriptive methods are non-parametric. It is sufficient to identify the environmental (agro meteorological) variables that are relevant for the crop under consideration.  This is normally done with statistical clustering analysis on a combination of time-series and cross-sectional data. Once the groups have been identified, it must be verified that yield averages corresponding to different clusters significantly differ from each other. </a:t>
            </a:r>
          </a:p>
          <a:p>
            <a:pPr algn="just" fontAlgn="auto">
              <a:spcAft>
                <a:spcPts val="0"/>
              </a:spcAft>
              <a:buFont typeface="Arial" pitchFamily="34" charset="0"/>
              <a:buNone/>
              <a:defRPr/>
            </a:pPr>
            <a:r>
              <a:rPr lang="en-US" sz="2700" dirty="0" smtClean="0">
                <a:latin typeface="+mj-lt"/>
                <a:cs typeface="Times New Roman" pitchFamily="18" charset="0"/>
              </a:rPr>
              <a:t>     One of the reasons why simple descriptive methods can be very powerful is that climate variables do not vary independently and constitute a “complex”. For instance, low cloudiness is associated with high solar radiation, low rainfall, high minimum temperatures and low minimum temperatures. Each of the variables affects crops in a specific way, but since they are correlated, there is also a typical combined effect, which the non-analytical descriptive methods can capture. </a:t>
            </a:r>
          </a:p>
          <a:p>
            <a:pPr algn="just" fontAlgn="auto">
              <a:spcAft>
                <a:spcPts val="0"/>
              </a:spcAft>
              <a:buFont typeface="Arial" pitchFamily="34" charset="0"/>
              <a:buNone/>
              <a:defRPr/>
            </a:pPr>
            <a:endParaRPr lang="en-US"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Title 1"/>
          <p:cNvSpPr>
            <a:spLocks noGrp="1"/>
          </p:cNvSpPr>
          <p:nvPr>
            <p:ph type="title"/>
          </p:nvPr>
        </p:nvSpPr>
        <p:spPr/>
        <p:txBody>
          <a:bodyPr/>
          <a:lstStyle/>
          <a:p>
            <a:r>
              <a:rPr lang="en-US" sz="3200" b="1" smtClean="0">
                <a:cs typeface="Times New Roman" pitchFamily="18" charset="0"/>
              </a:rPr>
              <a:t>Regression Methods </a:t>
            </a:r>
          </a:p>
        </p:txBody>
      </p:sp>
      <p:sp>
        <p:nvSpPr>
          <p:cNvPr id="3" name="Content Placeholder 2"/>
          <p:cNvSpPr>
            <a:spLocks noGrp="1"/>
          </p:cNvSpPr>
          <p:nvPr>
            <p:ph idx="1"/>
          </p:nvPr>
        </p:nvSpPr>
        <p:spPr>
          <a:xfrm>
            <a:off x="457200" y="1295400"/>
            <a:ext cx="8229600" cy="4830763"/>
          </a:xfrm>
        </p:spPr>
        <p:txBody>
          <a:bodyPr rtlCol="0">
            <a:normAutofit fontScale="47500" lnSpcReduction="20000"/>
          </a:bodyPr>
          <a:lstStyle/>
          <a:p>
            <a:pPr algn="just" fontAlgn="auto">
              <a:spcAft>
                <a:spcPts val="0"/>
              </a:spcAft>
              <a:buFont typeface="Arial" pitchFamily="34" charset="0"/>
              <a:buNone/>
              <a:defRPr/>
            </a:pPr>
            <a:r>
              <a:rPr lang="en-US" dirty="0" smtClean="0">
                <a:latin typeface="Times New Roman" pitchFamily="18" charset="0"/>
                <a:cs typeface="Times New Roman" pitchFamily="18" charset="0"/>
              </a:rPr>
              <a:t>     </a:t>
            </a:r>
            <a:r>
              <a:rPr lang="en-US" sz="4000" dirty="0" smtClean="0">
                <a:latin typeface="+mj-lt"/>
                <a:cs typeface="Times New Roman" pitchFamily="18" charset="0"/>
              </a:rPr>
              <a:t>The simplest regression techniques rely on regression equations (mostly linear) between crop yield and one or more agro metrological variables, for instance </a:t>
            </a:r>
          </a:p>
          <a:p>
            <a:pPr algn="just" fontAlgn="auto">
              <a:spcAft>
                <a:spcPts val="0"/>
              </a:spcAft>
              <a:buFont typeface="Arial" pitchFamily="34" charset="0"/>
              <a:buNone/>
              <a:defRPr/>
            </a:pPr>
            <a:r>
              <a:rPr lang="en-US" sz="4000" dirty="0" smtClean="0">
                <a:latin typeface="+mj-lt"/>
                <a:cs typeface="Times New Roman" pitchFamily="18" charset="0"/>
              </a:rPr>
              <a:t>      Yield (Tones/Ha) = 5+0.03 *March rainfall (mm) – 0.10 * June temperature ( 0 C). </a:t>
            </a:r>
          </a:p>
          <a:p>
            <a:pPr algn="just" fontAlgn="auto">
              <a:spcAft>
                <a:spcPts val="0"/>
              </a:spcAft>
              <a:buFont typeface="Arial" pitchFamily="34" charset="0"/>
              <a:buNone/>
              <a:defRPr/>
            </a:pPr>
            <a:r>
              <a:rPr lang="en-US" sz="4000" dirty="0" smtClean="0">
                <a:latin typeface="+mj-lt"/>
                <a:cs typeface="Times New Roman" pitchFamily="18" charset="0"/>
              </a:rPr>
              <a:t>      Beyond their simplicity, their main advantage is the fact that calculations can be done manually, and the data requirements are limited. The main disadvantages lie in the fact that they perform very poorly outside the range of values for which they have been calibrated. They often also lead to unrealistic forecasts when care is not taken to give greater priority to the agronomic significance than to statistical significance. The equation above, for instance, suggests that low march rainfall ( a negative factor) could be corrected by below zero temperatures in June ( frost), which obviously does not make sense. Another disadvantage is connected with the need to derive a series of equations to be used in sequence as the cropping season develops</a:t>
            </a:r>
            <a:r>
              <a:rPr lang="en-US" sz="4000" dirty="0" smtClean="0">
                <a:latin typeface="+mj-lt"/>
              </a:rPr>
              <a:t>.  </a:t>
            </a:r>
          </a:p>
        </p:txBody>
      </p:sp>
    </p:spTree>
  </p:cSld>
  <p:clrMapOvr>
    <a:masterClrMapping/>
  </p:clrMapOvr>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7" name="Title 1"/>
          <p:cNvSpPr>
            <a:spLocks noGrp="1"/>
          </p:cNvSpPr>
          <p:nvPr>
            <p:ph type="title"/>
          </p:nvPr>
        </p:nvSpPr>
        <p:spPr>
          <a:xfrm>
            <a:off x="457200" y="274638"/>
            <a:ext cx="8229600" cy="868362"/>
          </a:xfrm>
        </p:spPr>
        <p:txBody>
          <a:bodyPr>
            <a:normAutofit fontScale="90000"/>
          </a:bodyPr>
          <a:lstStyle/>
          <a:p>
            <a:r>
              <a:rPr lang="en-US" sz="3600" b="1" smtClean="0">
                <a:cs typeface="Times New Roman" pitchFamily="18" charset="0"/>
              </a:rPr>
              <a:t>Forecasting Wheat Production in Pakistan</a:t>
            </a:r>
          </a:p>
        </p:txBody>
      </p:sp>
      <p:sp>
        <p:nvSpPr>
          <p:cNvPr id="3" name="Content Placeholder 2"/>
          <p:cNvSpPr>
            <a:spLocks noGrp="1"/>
          </p:cNvSpPr>
          <p:nvPr>
            <p:ph idx="1"/>
          </p:nvPr>
        </p:nvSpPr>
        <p:spPr>
          <a:xfrm>
            <a:off x="304800" y="1066800"/>
            <a:ext cx="8458200" cy="5791200"/>
          </a:xfrm>
        </p:spPr>
        <p:txBody>
          <a:bodyPr rtlCol="0">
            <a:noAutofit/>
          </a:bodyPr>
          <a:lstStyle/>
          <a:p>
            <a:pPr fontAlgn="auto">
              <a:spcAft>
                <a:spcPts val="0"/>
              </a:spcAft>
              <a:buFont typeface="Arial" pitchFamily="34" charset="0"/>
              <a:buNone/>
              <a:defRPr/>
            </a:pPr>
            <a:r>
              <a:rPr lang="en-US" sz="2000" dirty="0" smtClean="0">
                <a:latin typeface="+mj-lt"/>
                <a:cs typeface="Times New Roman" pitchFamily="18" charset="0"/>
              </a:rPr>
              <a:t>	A study proposes the following specification of the production function of wheat:</a:t>
            </a:r>
          </a:p>
          <a:p>
            <a:pPr fontAlgn="auto">
              <a:spcAft>
                <a:spcPts val="0"/>
              </a:spcAft>
              <a:buFont typeface="Arial" pitchFamily="34" charset="0"/>
              <a:buNone/>
              <a:defRPr/>
            </a:pPr>
            <a:endParaRPr lang="en-US" sz="2000" dirty="0" smtClean="0">
              <a:latin typeface="+mj-lt"/>
              <a:cs typeface="Times New Roman" pitchFamily="18" charset="0"/>
            </a:endParaRPr>
          </a:p>
          <a:p>
            <a:pPr fontAlgn="auto">
              <a:spcAft>
                <a:spcPts val="0"/>
              </a:spcAft>
              <a:buFont typeface="Arial" pitchFamily="34" charset="0"/>
              <a:buNone/>
              <a:defRPr/>
            </a:pPr>
            <a:r>
              <a:rPr lang="en-US" sz="2000" b="1" dirty="0" err="1" smtClean="0">
                <a:latin typeface="+mj-lt"/>
                <a:cs typeface="Times New Roman" pitchFamily="18" charset="0"/>
              </a:rPr>
              <a:t>lnYt</a:t>
            </a:r>
            <a:r>
              <a:rPr lang="en-US" sz="2000" b="1" dirty="0" smtClean="0">
                <a:latin typeface="+mj-lt"/>
                <a:cs typeface="Times New Roman" pitchFamily="18" charset="0"/>
              </a:rPr>
              <a:t> = </a:t>
            </a:r>
            <a:r>
              <a:rPr lang="el-GR" sz="2000" b="1" dirty="0" smtClean="0">
                <a:latin typeface="+mj-lt"/>
                <a:cs typeface="Times New Roman" pitchFamily="18" charset="0"/>
              </a:rPr>
              <a:t>β1 + β2</a:t>
            </a:r>
            <a:r>
              <a:rPr lang="en-US" sz="2000" b="1" dirty="0" err="1" smtClean="0">
                <a:latin typeface="+mj-lt"/>
                <a:cs typeface="Times New Roman" pitchFamily="18" charset="0"/>
              </a:rPr>
              <a:t>lnLt</a:t>
            </a:r>
            <a:r>
              <a:rPr lang="en-US" sz="2000" b="1" dirty="0" smtClean="0">
                <a:latin typeface="+mj-lt"/>
                <a:cs typeface="Times New Roman" pitchFamily="18" charset="0"/>
              </a:rPr>
              <a:t> + </a:t>
            </a:r>
            <a:r>
              <a:rPr lang="el-GR" sz="2000" b="1" dirty="0" smtClean="0">
                <a:latin typeface="+mj-lt"/>
                <a:cs typeface="Times New Roman" pitchFamily="18" charset="0"/>
              </a:rPr>
              <a:t>β3</a:t>
            </a:r>
            <a:r>
              <a:rPr lang="en-US" sz="2000" b="1" dirty="0" err="1" smtClean="0">
                <a:latin typeface="+mj-lt"/>
                <a:cs typeface="Times New Roman" pitchFamily="18" charset="0"/>
              </a:rPr>
              <a:t>Tt</a:t>
            </a:r>
            <a:r>
              <a:rPr lang="en-US" sz="2000" b="1" dirty="0" smtClean="0">
                <a:latin typeface="+mj-lt"/>
                <a:cs typeface="Times New Roman" pitchFamily="18" charset="0"/>
              </a:rPr>
              <a:t>+ </a:t>
            </a:r>
            <a:r>
              <a:rPr lang="el-GR" sz="2000" b="1" dirty="0" smtClean="0">
                <a:latin typeface="+mj-lt"/>
                <a:cs typeface="Times New Roman" pitchFamily="18" charset="0"/>
              </a:rPr>
              <a:t>β4</a:t>
            </a:r>
            <a:r>
              <a:rPr lang="en-US" sz="2000" b="1" dirty="0" err="1" smtClean="0">
                <a:latin typeface="+mj-lt"/>
                <a:cs typeface="Times New Roman" pitchFamily="18" charset="0"/>
              </a:rPr>
              <a:t>lnFt</a:t>
            </a:r>
            <a:r>
              <a:rPr lang="en-US" sz="2000" b="1" dirty="0" smtClean="0">
                <a:latin typeface="+mj-lt"/>
                <a:cs typeface="Times New Roman" pitchFamily="18" charset="0"/>
              </a:rPr>
              <a:t> + </a:t>
            </a:r>
            <a:r>
              <a:rPr lang="el-GR" sz="2000" b="1" dirty="0" smtClean="0">
                <a:latin typeface="+mj-lt"/>
                <a:cs typeface="Times New Roman" pitchFamily="18" charset="0"/>
              </a:rPr>
              <a:t>β5</a:t>
            </a:r>
            <a:r>
              <a:rPr lang="en-US" sz="2000" b="1" dirty="0" smtClean="0">
                <a:latin typeface="+mj-lt"/>
                <a:cs typeface="Times New Roman" pitchFamily="18" charset="0"/>
              </a:rPr>
              <a:t>lnR1t + </a:t>
            </a:r>
            <a:r>
              <a:rPr lang="el-GR" sz="2000" b="1" dirty="0" smtClean="0">
                <a:latin typeface="+mj-lt"/>
                <a:cs typeface="Times New Roman" pitchFamily="18" charset="0"/>
              </a:rPr>
              <a:t>β6</a:t>
            </a:r>
            <a:r>
              <a:rPr lang="en-US" sz="2000" b="1" dirty="0" smtClean="0">
                <a:latin typeface="+mj-lt"/>
                <a:cs typeface="Times New Roman" pitchFamily="18" charset="0"/>
              </a:rPr>
              <a:t>lnR2t + </a:t>
            </a:r>
            <a:r>
              <a:rPr lang="el-GR" sz="2000" b="1" dirty="0" smtClean="0">
                <a:latin typeface="+mj-lt"/>
                <a:cs typeface="Times New Roman" pitchFamily="18" charset="0"/>
              </a:rPr>
              <a:t>β7</a:t>
            </a:r>
            <a:r>
              <a:rPr lang="en-US" sz="2000" b="1" dirty="0" err="1" smtClean="0">
                <a:latin typeface="+mj-lt"/>
                <a:cs typeface="Times New Roman" pitchFamily="18" charset="0"/>
              </a:rPr>
              <a:t>lnSRt</a:t>
            </a:r>
            <a:r>
              <a:rPr lang="en-US" sz="2000" b="1" dirty="0" smtClean="0">
                <a:latin typeface="+mj-lt"/>
                <a:cs typeface="Times New Roman" pitchFamily="18" charset="0"/>
              </a:rPr>
              <a:t>+ </a:t>
            </a:r>
            <a:r>
              <a:rPr lang="el-GR" sz="2000" b="1" dirty="0" smtClean="0">
                <a:latin typeface="+mj-lt"/>
                <a:cs typeface="Times New Roman" pitchFamily="18" charset="0"/>
              </a:rPr>
              <a:t>β8</a:t>
            </a:r>
            <a:r>
              <a:rPr lang="en-US" sz="2000" b="1" dirty="0" smtClean="0">
                <a:latin typeface="+mj-lt"/>
                <a:cs typeface="Times New Roman" pitchFamily="18" charset="0"/>
              </a:rPr>
              <a:t>lnYt-1+ui </a:t>
            </a:r>
          </a:p>
          <a:p>
            <a:pPr fontAlgn="auto">
              <a:spcAft>
                <a:spcPts val="0"/>
              </a:spcAft>
              <a:buFont typeface="Arial" pitchFamily="34" charset="0"/>
              <a:buNone/>
              <a:defRPr/>
            </a:pPr>
            <a:r>
              <a:rPr lang="en-US" sz="2000" i="1" dirty="0" smtClean="0">
                <a:latin typeface="+mj-lt"/>
                <a:cs typeface="Times New Roman" pitchFamily="18" charset="0"/>
              </a:rPr>
              <a:t>where</a:t>
            </a:r>
          </a:p>
          <a:p>
            <a:pPr fontAlgn="auto">
              <a:spcAft>
                <a:spcPts val="0"/>
              </a:spcAft>
              <a:buFont typeface="Arial" pitchFamily="34" charset="0"/>
              <a:buNone/>
              <a:defRPr/>
            </a:pPr>
            <a:r>
              <a:rPr lang="en-US" sz="2000" dirty="0" err="1" smtClean="0">
                <a:latin typeface="+mj-lt"/>
                <a:cs typeface="Times New Roman" pitchFamily="18" charset="0"/>
              </a:rPr>
              <a:t>Yt</a:t>
            </a:r>
            <a:r>
              <a:rPr lang="en-US" sz="2000" dirty="0" smtClean="0">
                <a:latin typeface="+mj-lt"/>
                <a:cs typeface="Times New Roman" pitchFamily="18" charset="0"/>
              </a:rPr>
              <a:t> = Wheat output per hectare</a:t>
            </a:r>
          </a:p>
          <a:p>
            <a:pPr fontAlgn="auto">
              <a:spcAft>
                <a:spcPts val="0"/>
              </a:spcAft>
              <a:buFont typeface="Arial" pitchFamily="34" charset="0"/>
              <a:buNone/>
              <a:defRPr/>
            </a:pPr>
            <a:r>
              <a:rPr lang="en-US" sz="2000" dirty="0" smtClean="0">
                <a:latin typeface="+mj-lt"/>
                <a:cs typeface="Times New Roman" pitchFamily="18" charset="0"/>
              </a:rPr>
              <a:t>Lt = Labor force per hectare</a:t>
            </a:r>
          </a:p>
          <a:p>
            <a:pPr fontAlgn="auto">
              <a:spcAft>
                <a:spcPts val="0"/>
              </a:spcAft>
              <a:buFont typeface="Arial" pitchFamily="34" charset="0"/>
              <a:buNone/>
              <a:defRPr/>
            </a:pPr>
            <a:r>
              <a:rPr lang="en-US" sz="2000" dirty="0" err="1" smtClean="0">
                <a:latin typeface="+mj-lt"/>
                <a:cs typeface="Times New Roman" pitchFamily="18" charset="0"/>
              </a:rPr>
              <a:t>Tt</a:t>
            </a:r>
            <a:r>
              <a:rPr lang="en-US" sz="2000" dirty="0" smtClean="0">
                <a:latin typeface="+mj-lt"/>
                <a:cs typeface="Times New Roman" pitchFamily="18" charset="0"/>
              </a:rPr>
              <a:t> = Number of tractors per hectare</a:t>
            </a:r>
          </a:p>
          <a:p>
            <a:pPr fontAlgn="auto">
              <a:spcAft>
                <a:spcPts val="0"/>
              </a:spcAft>
              <a:buFont typeface="Arial" pitchFamily="34" charset="0"/>
              <a:buNone/>
              <a:defRPr/>
            </a:pPr>
            <a:r>
              <a:rPr lang="en-US" sz="2000" dirty="0" smtClean="0">
                <a:latin typeface="+mj-lt"/>
                <a:cs typeface="Times New Roman" pitchFamily="18" charset="0"/>
              </a:rPr>
              <a:t>Ft = Fertilizer use per hectare</a:t>
            </a:r>
          </a:p>
          <a:p>
            <a:pPr fontAlgn="auto">
              <a:spcAft>
                <a:spcPts val="0"/>
              </a:spcAft>
              <a:buFont typeface="Arial" pitchFamily="34" charset="0"/>
              <a:buNone/>
              <a:defRPr/>
            </a:pPr>
            <a:r>
              <a:rPr lang="en-US" sz="2000" dirty="0" smtClean="0">
                <a:latin typeface="+mj-lt"/>
                <a:cs typeface="Times New Roman" pitchFamily="18" charset="0"/>
              </a:rPr>
              <a:t>R1t = Weighted average of rainfall in the Months of November,</a:t>
            </a:r>
          </a:p>
          <a:p>
            <a:pPr fontAlgn="auto">
              <a:spcAft>
                <a:spcPts val="0"/>
              </a:spcAft>
              <a:buFont typeface="Arial" pitchFamily="34" charset="0"/>
              <a:buNone/>
              <a:defRPr/>
            </a:pPr>
            <a:r>
              <a:rPr lang="en-US" sz="2000" dirty="0" smtClean="0">
                <a:latin typeface="+mj-lt"/>
                <a:cs typeface="Times New Roman" pitchFamily="18" charset="0"/>
              </a:rPr>
              <a:t>December, January, February and March</a:t>
            </a:r>
          </a:p>
          <a:p>
            <a:pPr fontAlgn="auto">
              <a:spcAft>
                <a:spcPts val="0"/>
              </a:spcAft>
              <a:buFont typeface="Arial" pitchFamily="34" charset="0"/>
              <a:buNone/>
              <a:defRPr/>
            </a:pPr>
            <a:r>
              <a:rPr lang="en-US" sz="2000" dirty="0" smtClean="0">
                <a:latin typeface="+mj-lt"/>
                <a:cs typeface="Times New Roman" pitchFamily="18" charset="0"/>
              </a:rPr>
              <a:t>R2t = Weighted average of rainfall in the Month of April</a:t>
            </a:r>
          </a:p>
          <a:p>
            <a:pPr fontAlgn="auto">
              <a:spcAft>
                <a:spcPts val="0"/>
              </a:spcAft>
              <a:buFont typeface="Arial" pitchFamily="34" charset="0"/>
              <a:buNone/>
              <a:defRPr/>
            </a:pPr>
            <a:r>
              <a:rPr lang="en-US" sz="2000" dirty="0" smtClean="0">
                <a:latin typeface="+mj-lt"/>
                <a:cs typeface="Times New Roman" pitchFamily="18" charset="0"/>
              </a:rPr>
              <a:t>SRt = Weighted standard deviation of rainfall in the Months of</a:t>
            </a:r>
          </a:p>
          <a:p>
            <a:pPr fontAlgn="auto">
              <a:spcAft>
                <a:spcPts val="0"/>
              </a:spcAft>
              <a:buFont typeface="Arial" pitchFamily="34" charset="0"/>
              <a:buNone/>
              <a:defRPr/>
            </a:pPr>
            <a:r>
              <a:rPr lang="en-US" sz="2000" dirty="0" smtClean="0">
                <a:latin typeface="+mj-lt"/>
                <a:cs typeface="Times New Roman" pitchFamily="18" charset="0"/>
              </a:rPr>
              <a:t>November, December, January, February, and March.</a:t>
            </a:r>
          </a:p>
          <a:p>
            <a:pPr fontAlgn="auto">
              <a:spcAft>
                <a:spcPts val="0"/>
              </a:spcAft>
              <a:buFont typeface="Arial" pitchFamily="34" charset="0"/>
              <a:buNone/>
              <a:defRPr/>
            </a:pPr>
            <a:r>
              <a:rPr lang="en-US" sz="2000" dirty="0" smtClean="0">
                <a:latin typeface="+mj-lt"/>
                <a:cs typeface="Times New Roman" pitchFamily="18" charset="0"/>
              </a:rPr>
              <a:t>Yt-1 = Lagged output per hectare</a:t>
            </a:r>
          </a:p>
          <a:p>
            <a:pPr fontAlgn="auto">
              <a:spcAft>
                <a:spcPts val="0"/>
              </a:spcAft>
              <a:buFont typeface="Arial" pitchFamily="34" charset="0"/>
              <a:buNone/>
              <a:defRPr/>
            </a:pPr>
            <a:r>
              <a:rPr lang="en-US" sz="2000" dirty="0" err="1" smtClean="0">
                <a:latin typeface="+mj-lt"/>
                <a:cs typeface="Times New Roman" pitchFamily="18" charset="0"/>
              </a:rPr>
              <a:t>ui</a:t>
            </a:r>
            <a:r>
              <a:rPr lang="en-US" sz="2000" dirty="0" smtClean="0">
                <a:latin typeface="+mj-lt"/>
                <a:cs typeface="Times New Roman" pitchFamily="18" charset="0"/>
              </a:rPr>
              <a:t> = stochastic disturbance term</a:t>
            </a:r>
            <a:endParaRPr lang="en-US" sz="2000" dirty="0">
              <a:latin typeface="+mj-lt"/>
              <a:cs typeface="Times New Roman" pitchFamily="18" charset="0"/>
            </a:endParaRPr>
          </a:p>
        </p:txBody>
      </p:sp>
    </p:spTree>
  </p:cSld>
  <p:clrMapOvr>
    <a:masterClrMapping/>
  </p:clrMapOvr>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rtlCol="0">
            <a:normAutofit fontScale="90000"/>
          </a:bodyPr>
          <a:lstStyle/>
          <a:p>
            <a:pPr algn="l" fontAlgn="auto">
              <a:spcAft>
                <a:spcPts val="0"/>
              </a:spcAft>
              <a:defRPr/>
            </a:pPr>
            <a:r>
              <a:rPr lang="en-US" b="1" dirty="0" smtClean="0">
                <a:cs typeface="Times New Roman" pitchFamily="18" charset="0"/>
              </a:rPr>
              <a:t>Cont…</a:t>
            </a:r>
            <a:endParaRPr lang="en-US" b="1" dirty="0">
              <a:cs typeface="Times New Roman" pitchFamily="18" charset="0"/>
            </a:endParaRPr>
          </a:p>
        </p:txBody>
      </p:sp>
      <p:sp>
        <p:nvSpPr>
          <p:cNvPr id="3" name="Content Placeholder 2"/>
          <p:cNvSpPr>
            <a:spLocks noGrp="1"/>
          </p:cNvSpPr>
          <p:nvPr>
            <p:ph idx="1"/>
          </p:nvPr>
        </p:nvSpPr>
        <p:spPr>
          <a:xfrm>
            <a:off x="457200" y="1524000"/>
            <a:ext cx="8229600" cy="4602163"/>
          </a:xfrm>
        </p:spPr>
        <p:txBody>
          <a:bodyPr rtlCol="0">
            <a:normAutofit/>
          </a:bodyPr>
          <a:lstStyle/>
          <a:p>
            <a:pPr fontAlgn="auto">
              <a:spcAft>
                <a:spcPts val="0"/>
              </a:spcAft>
              <a:buFont typeface="Arial" pitchFamily="34" charset="0"/>
              <a:buNone/>
              <a:defRPr/>
            </a:pPr>
            <a:r>
              <a:rPr lang="en-US" sz="2400" dirty="0" smtClean="0">
                <a:latin typeface="+mj-lt"/>
                <a:cs typeface="Times New Roman" pitchFamily="18" charset="0"/>
              </a:rPr>
              <a:t>To evaluate the ability of the model to accurately forecast wheat</a:t>
            </a:r>
          </a:p>
          <a:p>
            <a:pPr marL="57150" indent="-57150" fontAlgn="auto">
              <a:spcAft>
                <a:spcPts val="0"/>
              </a:spcAft>
              <a:buFont typeface="Arial" pitchFamily="34" charset="0"/>
              <a:buNone/>
              <a:defRPr/>
            </a:pPr>
            <a:r>
              <a:rPr lang="en-US" sz="2400" dirty="0" smtClean="0">
                <a:latin typeface="+mj-lt"/>
                <a:cs typeface="Times New Roman" pitchFamily="18" charset="0"/>
              </a:rPr>
              <a:t>output, the entire analysis was conducted using the time period 1979 to 2004, making forecasts for the years 2005 and 2006. These forecasts were then compared with the actual values of wheat output realized in 2005 and 2006 to assess the quality of forecasts.</a:t>
            </a:r>
            <a:endParaRPr lang="en-US" sz="2400" dirty="0">
              <a:latin typeface="+mj-lt"/>
              <a:cs typeface="Times New Roman" pitchFamily="18" charset="0"/>
            </a:endParaRPr>
          </a:p>
        </p:txBody>
      </p:sp>
    </p:spTree>
  </p:cSld>
  <p:clrMapOvr>
    <a:masterClrMapping/>
  </p:clrMapOvr>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89" name="Title 3"/>
          <p:cNvSpPr>
            <a:spLocks noGrp="1"/>
          </p:cNvSpPr>
          <p:nvPr>
            <p:ph type="ctrTitle"/>
          </p:nvPr>
        </p:nvSpPr>
        <p:spPr/>
        <p:txBody>
          <a:bodyPr>
            <a:normAutofit fontScale="90000"/>
          </a:bodyPr>
          <a:lstStyle/>
          <a:p>
            <a:r>
              <a:rPr lang="en-US" b="1" dirty="0" smtClean="0"/>
              <a:t>Agriculture Growth and Production Index</a:t>
            </a:r>
            <a:br>
              <a:rPr lang="en-US" b="1" dirty="0" smtClean="0"/>
            </a:br>
            <a:r>
              <a:rPr lang="en-US" b="1" dirty="0" smtClean="0"/>
              <a:t>&amp;</a:t>
            </a:r>
          </a:p>
        </p:txBody>
      </p:sp>
      <p:sp>
        <p:nvSpPr>
          <p:cNvPr id="140290" name="Subtitle 4"/>
          <p:cNvSpPr>
            <a:spLocks noGrp="1"/>
          </p:cNvSpPr>
          <p:nvPr>
            <p:ph type="subTitle" idx="1"/>
          </p:nvPr>
        </p:nvSpPr>
        <p:spPr/>
        <p:txBody>
          <a:bodyPr/>
          <a:lstStyle/>
          <a:p>
            <a:r>
              <a:rPr lang="en-US" sz="4400" b="1" dirty="0" smtClean="0">
                <a:solidFill>
                  <a:schemeClr val="tx1"/>
                </a:solidFill>
              </a:rPr>
              <a:t>Agriculture GVA</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p:cNvSpPr>
            <a:spLocks noGrp="1"/>
          </p:cNvSpPr>
          <p:nvPr>
            <p:ph type="title"/>
          </p:nvPr>
        </p:nvSpPr>
        <p:spPr/>
        <p:txBody>
          <a:bodyPr/>
          <a:lstStyle/>
          <a:p>
            <a:pPr algn="l"/>
            <a:r>
              <a:rPr lang="en-US" b="1" dirty="0" smtClean="0"/>
              <a:t>Cont.…</a:t>
            </a:r>
            <a:endParaRPr lang="en-US" dirty="0" smtClean="0"/>
          </a:p>
        </p:txBody>
      </p:sp>
      <p:sp>
        <p:nvSpPr>
          <p:cNvPr id="3" name="Content Placeholder 2"/>
          <p:cNvSpPr>
            <a:spLocks noGrp="1"/>
          </p:cNvSpPr>
          <p:nvPr>
            <p:ph idx="1"/>
          </p:nvPr>
        </p:nvSpPr>
        <p:spPr>
          <a:xfrm>
            <a:off x="457200" y="1295400"/>
            <a:ext cx="8229600" cy="5486400"/>
          </a:xfrm>
        </p:spPr>
        <p:txBody>
          <a:bodyPr rtlCol="0">
            <a:normAutofit fontScale="25000" lnSpcReduction="20000"/>
          </a:bodyPr>
          <a:lstStyle/>
          <a:p>
            <a:pPr fontAlgn="auto">
              <a:spcAft>
                <a:spcPts val="0"/>
              </a:spcAft>
              <a:buFont typeface="Wingdings" pitchFamily="2" charset="2"/>
              <a:buChar char="Ø"/>
              <a:defRPr/>
            </a:pPr>
            <a:endParaRPr lang="en-US" dirty="0" smtClean="0"/>
          </a:p>
          <a:p>
            <a:pPr fontAlgn="auto">
              <a:lnSpc>
                <a:spcPct val="120000"/>
              </a:lnSpc>
              <a:spcAft>
                <a:spcPts val="0"/>
              </a:spcAft>
              <a:buFont typeface="Wingdings" pitchFamily="2" charset="2"/>
              <a:buChar char="Ø"/>
              <a:defRPr/>
            </a:pPr>
            <a:r>
              <a:rPr lang="en-US" sz="8800" dirty="0" smtClean="0"/>
              <a:t>The food and fibers that sustains the entire population of this planet is produced just on  3% of the planet land. 97% of the land area is not crop or grazing land.</a:t>
            </a:r>
            <a:r>
              <a:rPr lang="en-US" sz="8800" dirty="0">
                <a:solidFill>
                  <a:prstClr val="black"/>
                </a:solidFill>
              </a:rPr>
              <a:t> </a:t>
            </a:r>
            <a:endParaRPr lang="en-US" sz="8800" dirty="0" smtClean="0">
              <a:solidFill>
                <a:prstClr val="black"/>
              </a:solidFill>
            </a:endParaRPr>
          </a:p>
          <a:p>
            <a:pPr fontAlgn="auto">
              <a:lnSpc>
                <a:spcPct val="120000"/>
              </a:lnSpc>
              <a:spcAft>
                <a:spcPts val="0"/>
              </a:spcAft>
              <a:buFont typeface="Wingdings" pitchFamily="2" charset="2"/>
              <a:buChar char="Ø"/>
              <a:defRPr/>
            </a:pPr>
            <a:r>
              <a:rPr lang="en-US" sz="8800" dirty="0" smtClean="0"/>
              <a:t>Of </a:t>
            </a:r>
            <a:r>
              <a:rPr lang="en-US" sz="8800" dirty="0"/>
              <a:t>the 800-900 million undernourished people in the world, the majority is </a:t>
            </a:r>
            <a:r>
              <a:rPr lang="en-US" sz="8800" dirty="0" smtClean="0"/>
              <a:t>living </a:t>
            </a:r>
            <a:r>
              <a:rPr lang="en-US" sz="8800" dirty="0"/>
              <a:t>in rural areas</a:t>
            </a:r>
            <a:r>
              <a:rPr lang="en-US" sz="8800" dirty="0" smtClean="0"/>
              <a:t>.</a:t>
            </a:r>
          </a:p>
          <a:p>
            <a:pPr fontAlgn="auto">
              <a:lnSpc>
                <a:spcPct val="120000"/>
              </a:lnSpc>
              <a:spcAft>
                <a:spcPts val="0"/>
              </a:spcAft>
              <a:buFont typeface="Wingdings" pitchFamily="2" charset="2"/>
              <a:buChar char="Ø"/>
              <a:defRPr/>
            </a:pPr>
            <a:r>
              <a:rPr lang="en-US" altLang="zh-CN" sz="8800" dirty="0" smtClean="0"/>
              <a:t>In developing countries agricultural decisions are taken by the small farmers based on the local level market information. This is in spite of the fact that in the process of economic liberalization and globalizations, </a:t>
            </a:r>
            <a:r>
              <a:rPr lang="en-US" altLang="zh-CN" sz="8800" dirty="0"/>
              <a:t>agricultural markets in many countries </a:t>
            </a:r>
            <a:r>
              <a:rPr lang="en-US" altLang="zh-CN" sz="8800" dirty="0" smtClean="0"/>
              <a:t>have </a:t>
            </a:r>
            <a:r>
              <a:rPr lang="en-US" altLang="zh-CN" sz="8800" dirty="0"/>
              <a:t>been linked, integrated and influenced by the global market. Thus, empirical evidences show that the individual farmer decisions are not helpful in managing their economic efficiency and profitability without information on production and marketing in their own countries as well as of the international market. </a:t>
            </a:r>
            <a:r>
              <a:rPr lang="en-US" altLang="zh-CN" sz="8800" dirty="0" smtClean="0"/>
              <a:t>So there is a need of “</a:t>
            </a:r>
            <a:r>
              <a:rPr lang="en-US" altLang="zh-CN" sz="8800" b="1" dirty="0" smtClean="0"/>
              <a:t>Agricultural </a:t>
            </a:r>
            <a:r>
              <a:rPr lang="en-US" altLang="zh-CN" sz="8800" b="1" dirty="0"/>
              <a:t>Marketing </a:t>
            </a:r>
            <a:r>
              <a:rPr lang="en-US" altLang="zh-CN" sz="8800" b="1" dirty="0" smtClean="0"/>
              <a:t>Information Systems</a:t>
            </a:r>
            <a:r>
              <a:rPr lang="en-US" altLang="zh-CN" sz="8800" dirty="0"/>
              <a:t>”. </a:t>
            </a:r>
            <a:endParaRPr lang="en-US" altLang="zh-CN" sz="8800" dirty="0" smtClean="0"/>
          </a:p>
        </p:txBody>
      </p:sp>
    </p:spTree>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3" name="Rectangle 2"/>
          <p:cNvSpPr>
            <a:spLocks noGrp="1"/>
          </p:cNvSpPr>
          <p:nvPr>
            <p:ph type="title"/>
          </p:nvPr>
        </p:nvSpPr>
        <p:spPr/>
        <p:txBody>
          <a:bodyPr/>
          <a:lstStyle/>
          <a:p>
            <a:r>
              <a:rPr lang="en-US" b="1" smtClean="0"/>
              <a:t>Production / Quantum Index </a:t>
            </a:r>
          </a:p>
        </p:txBody>
      </p:sp>
      <p:sp>
        <p:nvSpPr>
          <p:cNvPr id="23555" name="Rectangle 3"/>
          <p:cNvSpPr>
            <a:spLocks noGrp="1"/>
          </p:cNvSpPr>
          <p:nvPr>
            <p:ph idx="1"/>
          </p:nvPr>
        </p:nvSpPr>
        <p:spPr/>
        <p:txBody>
          <a:bodyPr rtlCol="0">
            <a:normAutofit/>
          </a:bodyPr>
          <a:lstStyle/>
          <a:p>
            <a:pPr fontAlgn="auto">
              <a:spcAft>
                <a:spcPts val="0"/>
              </a:spcAft>
              <a:buNone/>
              <a:defRPr/>
            </a:pPr>
            <a:r>
              <a:rPr lang="en-US" sz="2400" b="1" dirty="0" smtClean="0">
                <a:latin typeface="+mj-lt"/>
              </a:rPr>
              <a:t>Formula for production/quantum index:</a:t>
            </a:r>
          </a:p>
          <a:p>
            <a:pPr fontAlgn="auto">
              <a:spcAft>
                <a:spcPts val="0"/>
              </a:spcAft>
              <a:buFont typeface="Arial" pitchFamily="34" charset="0"/>
              <a:buNone/>
              <a:defRPr/>
            </a:pPr>
            <a:r>
              <a:rPr lang="en-US" sz="2400" dirty="0" smtClean="0">
                <a:latin typeface="+mj-lt"/>
              </a:rPr>
              <a:t>   </a:t>
            </a:r>
            <a:r>
              <a:rPr lang="pt-BR" sz="2400" dirty="0" smtClean="0">
                <a:latin typeface="+mj-lt"/>
              </a:rPr>
              <a:t>Quantum index    =         </a:t>
            </a:r>
            <a:r>
              <a:rPr lang="en-US" sz="2400" u="sng" dirty="0" smtClean="0">
                <a:latin typeface="+mj-lt"/>
              </a:rPr>
              <a:t>Σ</a:t>
            </a:r>
            <a:r>
              <a:rPr lang="pt-BR" sz="2400" u="sng" dirty="0" smtClean="0">
                <a:latin typeface="+mj-lt"/>
              </a:rPr>
              <a:t> qn        </a:t>
            </a:r>
            <a:r>
              <a:rPr lang="pt-BR" sz="2400" dirty="0" smtClean="0">
                <a:latin typeface="+mj-lt"/>
              </a:rPr>
              <a:t> 	*100</a:t>
            </a:r>
          </a:p>
          <a:p>
            <a:pPr fontAlgn="auto">
              <a:spcAft>
                <a:spcPts val="0"/>
              </a:spcAft>
              <a:buFont typeface="Arial" pitchFamily="34" charset="0"/>
              <a:buNone/>
              <a:defRPr/>
            </a:pPr>
            <a:r>
              <a:rPr lang="pt-BR" sz="2400" dirty="0" smtClean="0">
                <a:latin typeface="+mj-lt"/>
              </a:rPr>
              <a:t>			                    </a:t>
            </a:r>
            <a:r>
              <a:rPr lang="en-US" sz="2400" dirty="0" smtClean="0">
                <a:latin typeface="+mj-lt"/>
              </a:rPr>
              <a:t>Σ</a:t>
            </a:r>
            <a:r>
              <a:rPr lang="pt-BR" sz="2400" dirty="0" smtClean="0">
                <a:latin typeface="+mj-lt"/>
              </a:rPr>
              <a:t> q0</a:t>
            </a:r>
          </a:p>
          <a:p>
            <a:pPr fontAlgn="auto">
              <a:spcAft>
                <a:spcPts val="0"/>
              </a:spcAft>
              <a:buFont typeface="Arial" pitchFamily="34" charset="0"/>
              <a:buNone/>
              <a:defRPr/>
            </a:pPr>
            <a:endParaRPr lang="pt-BR" sz="2400" dirty="0" smtClean="0">
              <a:latin typeface="+mj-lt"/>
            </a:endParaRPr>
          </a:p>
          <a:p>
            <a:pPr fontAlgn="auto">
              <a:spcAft>
                <a:spcPts val="0"/>
              </a:spcAft>
              <a:buFont typeface="Arial" pitchFamily="34" charset="0"/>
              <a:buNone/>
              <a:defRPr/>
            </a:pPr>
            <a:r>
              <a:rPr lang="pt-BR" sz="2400" dirty="0" smtClean="0">
                <a:latin typeface="+mj-lt"/>
              </a:rPr>
              <a:t>Where :    qn is current year production.</a:t>
            </a:r>
          </a:p>
          <a:p>
            <a:pPr fontAlgn="auto">
              <a:spcAft>
                <a:spcPts val="0"/>
              </a:spcAft>
              <a:buFont typeface="Arial" pitchFamily="34" charset="0"/>
              <a:buNone/>
              <a:defRPr/>
            </a:pPr>
            <a:r>
              <a:rPr lang="pt-BR" sz="2400" dirty="0" smtClean="0">
                <a:latin typeface="+mj-lt"/>
              </a:rPr>
              <a:t>                  qo is base year production.</a:t>
            </a:r>
          </a:p>
          <a:p>
            <a:pPr fontAlgn="auto">
              <a:spcAft>
                <a:spcPts val="0"/>
              </a:spcAft>
              <a:buFont typeface="Wingdings" pitchFamily="2" charset="2"/>
              <a:buChar char="Ø"/>
              <a:defRPr/>
            </a:pPr>
            <a:r>
              <a:rPr lang="en-US" sz="2400" dirty="0" smtClean="0">
                <a:latin typeface="+mj-lt"/>
              </a:rPr>
              <a:t>Base year for quantum index in Pakistan is 2005-06.</a:t>
            </a:r>
          </a:p>
        </p:txBody>
      </p:sp>
    </p:spTree>
  </p:cSld>
  <p:clrMapOvr>
    <a:masterClrMapping/>
  </p:clrMapOvr>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7" name="Rectangle 2"/>
          <p:cNvSpPr>
            <a:spLocks noGrp="1"/>
          </p:cNvSpPr>
          <p:nvPr>
            <p:ph type="title"/>
          </p:nvPr>
        </p:nvSpPr>
        <p:spPr>
          <a:xfrm>
            <a:off x="0" y="304800"/>
            <a:ext cx="9144000" cy="685800"/>
          </a:xfrm>
        </p:spPr>
        <p:txBody>
          <a:bodyPr>
            <a:normAutofit fontScale="90000"/>
          </a:bodyPr>
          <a:lstStyle/>
          <a:p>
            <a:r>
              <a:rPr lang="en-US" sz="3200" b="1" smtClean="0"/>
              <a:t>Quantum Index Number of Main Agriculture Crops</a:t>
            </a:r>
          </a:p>
        </p:txBody>
      </p:sp>
      <p:graphicFrame>
        <p:nvGraphicFramePr>
          <p:cNvPr id="24867" name="Group 291"/>
          <p:cNvGraphicFramePr>
            <a:graphicFrameLocks noGrp="1"/>
          </p:cNvGraphicFramePr>
          <p:nvPr>
            <p:ph type="tbl" idx="1"/>
          </p:nvPr>
        </p:nvGraphicFramePr>
        <p:xfrm>
          <a:off x="457200" y="914400"/>
          <a:ext cx="8256905" cy="5943607"/>
        </p:xfrm>
        <a:graphic>
          <a:graphicData uri="http://schemas.openxmlformats.org/drawingml/2006/table">
            <a:tbl>
              <a:tblPr/>
              <a:tblGrid>
                <a:gridCol w="2895600"/>
                <a:gridCol w="1371600"/>
                <a:gridCol w="1295400"/>
                <a:gridCol w="1219200"/>
                <a:gridCol w="1266825"/>
                <a:gridCol w="208280"/>
              </a:tblGrid>
              <a:tr h="369888">
                <a:tc rowSpan="2">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Times New Roman" pitchFamily="18" charset="0"/>
                          <a:cs typeface="Times New Roman" pitchFamily="18" charset="0"/>
                        </a:rPr>
                        <a:t>Crops</a:t>
                      </a:r>
                      <a:endParaRPr kumimoji="0" lang="en-US" sz="1800" b="0" i="0" u="none" strike="noStrike" cap="none" normalizeH="0" baseline="0" dirty="0" smtClean="0">
                        <a:ln>
                          <a:noFill/>
                        </a:ln>
                        <a:solidFill>
                          <a:schemeClr val="tx1"/>
                        </a:solidFill>
                        <a:effectLst/>
                        <a:latin typeface="Times New Roman"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8" charset="0"/>
                          <a:cs typeface="Times New Roman" pitchFamily="18" charset="0"/>
                        </a:rPr>
                        <a:t>Production '000' tonnes</a:t>
                      </a:r>
                      <a:endParaRPr kumimoji="0" lang="en-US" sz="1800" b="0" i="0" u="none" strike="noStrike" cap="none" normalizeH="0" baseline="0" smtClean="0">
                        <a:ln>
                          <a:noFill/>
                        </a:ln>
                        <a:solidFill>
                          <a:schemeClr val="tx1"/>
                        </a:solidFill>
                        <a:effectLst/>
                        <a:latin typeface="Times New Roman"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gridSpan="3">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8" charset="0"/>
                        </a:rPr>
                        <a:t>Quantum Index</a:t>
                      </a: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r>
              <a:tr h="369888">
                <a:tc vMerge="1">
                  <a:txBody>
                    <a:bodyPr/>
                    <a:lstStyle/>
                    <a:p>
                      <a:endParaRPr lang="en-US"/>
                    </a:p>
                  </a:txBody>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8" charset="0"/>
                          <a:cs typeface="Times New Roman" pitchFamily="18" charset="0"/>
                        </a:rPr>
                        <a:t>2005-06 </a:t>
                      </a:r>
                      <a:endParaRPr kumimoji="0" lang="en-US" sz="1800" b="0" i="0" u="none" strike="noStrike" cap="none" normalizeH="0" baseline="0" smtClean="0">
                        <a:ln>
                          <a:noFill/>
                        </a:ln>
                        <a:solidFill>
                          <a:schemeClr val="tx1"/>
                        </a:solidFill>
                        <a:effectLst/>
                        <a:latin typeface="Times New Roman"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8" charset="0"/>
                          <a:cs typeface="Times New Roman" pitchFamily="18" charset="0"/>
                        </a:rPr>
                        <a:t>2009-10</a:t>
                      </a:r>
                      <a:endParaRPr kumimoji="0" lang="en-US" sz="1800" b="0" i="0" u="none" strike="noStrike" cap="none" normalizeH="0" baseline="0" smtClean="0">
                        <a:ln>
                          <a:noFill/>
                        </a:ln>
                        <a:solidFill>
                          <a:schemeClr val="tx1"/>
                        </a:solidFill>
                        <a:effectLst/>
                        <a:latin typeface="Times New Roman"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8" charset="0"/>
                        </a:rPr>
                        <a:t>2005-06</a:t>
                      </a:r>
                    </a:p>
                  </a:txBody>
                  <a:tcPr anchor="b"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8" charset="0"/>
                        </a:rPr>
                        <a:t>2009-10</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Times New Roman"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71475">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1600" b="1" i="0" u="sng" strike="noStrike" cap="none" normalizeH="0" baseline="0" dirty="0" smtClean="0">
                          <a:ln>
                            <a:noFill/>
                          </a:ln>
                          <a:solidFill>
                            <a:schemeClr val="tx1"/>
                          </a:solidFill>
                          <a:effectLst/>
                          <a:latin typeface="Times New Roman" pitchFamily="18" charset="0"/>
                          <a:cs typeface="Times New Roman" pitchFamily="18" charset="0"/>
                        </a:rPr>
                        <a:t>   FOOD CROPS</a:t>
                      </a:r>
                      <a:endParaRPr kumimoji="0" lang="en-US" sz="1600" b="0" i="0" u="none" strike="noStrike" cap="none" normalizeH="0" baseline="0" dirty="0" smtClean="0">
                        <a:ln>
                          <a:noFill/>
                        </a:ln>
                        <a:solidFill>
                          <a:schemeClr val="tx1"/>
                        </a:solidFill>
                        <a:effectLst/>
                        <a:latin typeface="Times New Roman" pitchFamily="18" charset="0"/>
                      </a:endParaRPr>
                    </a:p>
                  </a:txBody>
                  <a:tcPr anchor="b" horzOverflow="overflow">
                    <a:lnL cap="flat">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600" b="1" i="0" u="sng" strike="noStrike" cap="none" normalizeH="0" baseline="0" smtClean="0">
                          <a:ln>
                            <a:noFill/>
                          </a:ln>
                          <a:solidFill>
                            <a:schemeClr val="tx1"/>
                          </a:solidFill>
                          <a:effectLst/>
                          <a:latin typeface="Times New Roman" pitchFamily="18" charset="0"/>
                          <a:cs typeface="Times New Roman" pitchFamily="18" charset="0"/>
                        </a:rPr>
                        <a:t>30874.1</a:t>
                      </a:r>
                      <a:endParaRPr kumimoji="0" lang="en-US" sz="1600" b="0" i="0" u="none" strike="noStrike" cap="none" normalizeH="0" baseline="0" smtClean="0">
                        <a:ln>
                          <a:noFill/>
                        </a:ln>
                        <a:solidFill>
                          <a:schemeClr val="tx1"/>
                        </a:solidFill>
                        <a:effectLst/>
                        <a:latin typeface="Times New Roman" pitchFamily="18" charset="0"/>
                      </a:endParaRPr>
                    </a:p>
                  </a:txBody>
                  <a:tcPr anchor="b"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600" b="1" i="0" u="sng" strike="noStrike" cap="none" normalizeH="0" baseline="0" smtClean="0">
                          <a:ln>
                            <a:noFill/>
                          </a:ln>
                          <a:solidFill>
                            <a:schemeClr val="tx1"/>
                          </a:solidFill>
                          <a:effectLst/>
                          <a:latin typeface="Times New Roman" pitchFamily="18" charset="0"/>
                          <a:cs typeface="Times New Roman" pitchFamily="18" charset="0"/>
                        </a:rPr>
                        <a:t>34535.0</a:t>
                      </a:r>
                      <a:endParaRPr kumimoji="0" lang="en-US" sz="1600" b="0" i="0" u="none" strike="noStrike" cap="none" normalizeH="0" baseline="0" smtClean="0">
                        <a:ln>
                          <a:noFill/>
                        </a:ln>
                        <a:solidFill>
                          <a:schemeClr val="tx1"/>
                        </a:solidFill>
                        <a:effectLst/>
                        <a:latin typeface="Times New Roman" pitchFamily="18" charset="0"/>
                      </a:endParaRPr>
                    </a:p>
                  </a:txBody>
                  <a:tcPr anchor="b"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600" b="1" i="0" u="sng" strike="noStrike" cap="none" normalizeH="0" baseline="0" smtClean="0">
                          <a:ln>
                            <a:noFill/>
                          </a:ln>
                          <a:solidFill>
                            <a:schemeClr val="tx1"/>
                          </a:solidFill>
                          <a:effectLst/>
                          <a:latin typeface="Times New Roman" pitchFamily="18" charset="0"/>
                        </a:rPr>
                        <a:t>100</a:t>
                      </a:r>
                    </a:p>
                  </a:txBody>
                  <a:tcPr anchor="b"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600" b="1" i="0" u="sng" strike="noStrike" cap="none" normalizeH="0" baseline="0" smtClean="0">
                          <a:ln>
                            <a:noFill/>
                          </a:ln>
                          <a:solidFill>
                            <a:schemeClr val="tx1"/>
                          </a:solidFill>
                          <a:effectLst/>
                          <a:latin typeface="Times New Roman" pitchFamily="18" charset="0"/>
                        </a:rPr>
                        <a:t>111.9</a:t>
                      </a:r>
                    </a:p>
                  </a:txBody>
                  <a:tcPr anchor="b"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Times New Roman" pitchFamily="18" charset="0"/>
                      </a:endParaRPr>
                    </a:p>
                  </a:txBody>
                  <a:tcPr anchor="b" horzOverflow="overflow">
                    <a:lnL>
                      <a:noFill/>
                    </a:lnL>
                    <a:lnR cap="flat">
                      <a:noFill/>
                    </a:lnR>
                    <a:lnT w="12700" cap="flat" cmpd="sng" algn="ctr">
                      <a:solidFill>
                        <a:srgbClr val="000000"/>
                      </a:solidFill>
                      <a:prstDash val="solid"/>
                      <a:round/>
                      <a:headEnd type="none" w="med" len="med"/>
                      <a:tailEnd type="none" w="med" len="med"/>
                    </a:lnT>
                    <a:lnB>
                      <a:noFill/>
                    </a:lnB>
                    <a:lnTlToBr>
                      <a:noFill/>
                    </a:lnTlToBr>
                    <a:lnBlToTr>
                      <a:noFill/>
                    </a:lnBlToTr>
                    <a:noFill/>
                  </a:tcPr>
                </a:tc>
              </a:tr>
              <a:tr h="369888">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Times New Roman" pitchFamily="18" charset="0"/>
                          <a:cs typeface="Times New Roman" pitchFamily="18" charset="0"/>
                        </a:rPr>
                        <a:t>      Rice</a:t>
                      </a:r>
                      <a:endParaRPr kumimoji="0" lang="en-US" sz="1600" b="0" i="0" u="none" strike="noStrike" cap="none" normalizeH="0" baseline="0" dirty="0" smtClean="0">
                        <a:ln>
                          <a:noFill/>
                        </a:ln>
                        <a:solidFill>
                          <a:schemeClr val="tx1"/>
                        </a:solidFill>
                        <a:effectLst/>
                        <a:latin typeface="Times New Roman" pitchFamily="18" charset="0"/>
                      </a:endParaRPr>
                    </a:p>
                  </a:txBody>
                  <a:tcPr anchor="b" horzOverflow="overflow">
                    <a:lnL cap="flat">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5547.2</a:t>
                      </a:r>
                      <a:endParaRPr kumimoji="0" lang="en-US" sz="1600" b="0" i="0" u="none" strike="noStrike" cap="none" normalizeH="0" baseline="0" smtClean="0">
                        <a:ln>
                          <a:noFill/>
                        </a:ln>
                        <a:solidFill>
                          <a:schemeClr val="tx1"/>
                        </a:solidFill>
                        <a:effectLst/>
                        <a:latin typeface="Times New Roman" pitchFamily="18" charset="0"/>
                      </a:endParaRPr>
                    </a:p>
                  </a:txBody>
                  <a:tcPr anchor="b" horzOverflow="overflow">
                    <a:lnL>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6882.7</a:t>
                      </a:r>
                      <a:endParaRPr kumimoji="0" lang="en-US" sz="1600" b="0" i="0" u="none" strike="noStrike" cap="none" normalizeH="0" baseline="0" smtClean="0">
                        <a:ln>
                          <a:noFill/>
                        </a:ln>
                        <a:solidFill>
                          <a:schemeClr val="tx1"/>
                        </a:solidFill>
                        <a:effectLst/>
                        <a:latin typeface="Times New Roman" pitchFamily="18" charset="0"/>
                      </a:endParaRPr>
                    </a:p>
                  </a:txBody>
                  <a:tcPr anchor="b" horzOverflow="overflow">
                    <a:lnL>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rPr>
                        <a:t>100</a:t>
                      </a:r>
                    </a:p>
                  </a:txBody>
                  <a:tcPr anchor="b" horzOverflow="overflow">
                    <a:lnL>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rPr>
                        <a:t>124.1</a:t>
                      </a:r>
                    </a:p>
                  </a:txBody>
                  <a:tcPr anchor="b" horzOverflow="overflow">
                    <a:lnL>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Times New Roman" pitchFamily="18" charset="0"/>
                      </a:endParaRPr>
                    </a:p>
                  </a:txBody>
                  <a:tcPr anchor="b" horzOverflow="overflow">
                    <a:lnL>
                      <a:noFill/>
                    </a:lnL>
                    <a:lnR cap="flat">
                      <a:noFill/>
                    </a:lnR>
                    <a:lnT>
                      <a:noFill/>
                    </a:lnT>
                    <a:lnB>
                      <a:noFill/>
                    </a:lnB>
                    <a:lnTlToBr>
                      <a:noFill/>
                    </a:lnTlToBr>
                    <a:lnBlToTr>
                      <a:noFill/>
                    </a:lnBlToTr>
                    <a:noFill/>
                  </a:tcPr>
                </a:tc>
              </a:tr>
              <a:tr h="369888">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      Wheat</a:t>
                      </a:r>
                      <a:endParaRPr kumimoji="0" lang="en-US" sz="1600" b="0" i="0" u="none" strike="noStrike" cap="none" normalizeH="0" baseline="0" smtClean="0">
                        <a:ln>
                          <a:noFill/>
                        </a:ln>
                        <a:solidFill>
                          <a:schemeClr val="tx1"/>
                        </a:solidFill>
                        <a:effectLst/>
                        <a:latin typeface="Times New Roman" pitchFamily="18" charset="0"/>
                      </a:endParaRPr>
                    </a:p>
                  </a:txBody>
                  <a:tcPr anchor="b" horzOverflow="overflow">
                    <a:lnL cap="flat">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21276.9</a:t>
                      </a:r>
                      <a:endParaRPr kumimoji="0" lang="en-US" sz="1600" b="0" i="0" u="none" strike="noStrike" cap="none" normalizeH="0" baseline="0" smtClean="0">
                        <a:ln>
                          <a:noFill/>
                        </a:ln>
                        <a:solidFill>
                          <a:schemeClr val="tx1"/>
                        </a:solidFill>
                        <a:effectLst/>
                        <a:latin typeface="Times New Roman" pitchFamily="18" charset="0"/>
                      </a:endParaRPr>
                    </a:p>
                  </a:txBody>
                  <a:tcPr anchor="b" horzOverflow="overflow">
                    <a:lnL>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23310.8</a:t>
                      </a:r>
                      <a:endParaRPr kumimoji="0" lang="en-US" sz="1600" b="0" i="0" u="none" strike="noStrike" cap="none" normalizeH="0" baseline="0" smtClean="0">
                        <a:ln>
                          <a:noFill/>
                        </a:ln>
                        <a:solidFill>
                          <a:schemeClr val="tx1"/>
                        </a:solidFill>
                        <a:effectLst/>
                        <a:latin typeface="Times New Roman" pitchFamily="18" charset="0"/>
                      </a:endParaRPr>
                    </a:p>
                  </a:txBody>
                  <a:tcPr anchor="b" horzOverflow="overflow">
                    <a:lnL>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rPr>
                        <a:t>100</a:t>
                      </a:r>
                    </a:p>
                  </a:txBody>
                  <a:tcPr anchor="b" horzOverflow="overflow">
                    <a:lnL>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rPr>
                        <a:t>109.6</a:t>
                      </a:r>
                    </a:p>
                  </a:txBody>
                  <a:tcPr anchor="b" horzOverflow="overflow">
                    <a:lnL>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Times New Roman" pitchFamily="18" charset="0"/>
                      </a:endParaRPr>
                    </a:p>
                  </a:txBody>
                  <a:tcPr anchor="b" horzOverflow="overflow">
                    <a:lnL>
                      <a:noFill/>
                    </a:lnL>
                    <a:lnR cap="flat">
                      <a:noFill/>
                    </a:lnR>
                    <a:lnT>
                      <a:noFill/>
                    </a:lnT>
                    <a:lnB>
                      <a:noFill/>
                    </a:lnB>
                    <a:lnTlToBr>
                      <a:noFill/>
                    </a:lnTlToBr>
                    <a:lnBlToTr>
                      <a:noFill/>
                    </a:lnBlToTr>
                    <a:noFill/>
                  </a:tcPr>
                </a:tc>
              </a:tr>
              <a:tr h="369888">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      Barley</a:t>
                      </a:r>
                      <a:endParaRPr kumimoji="0" lang="en-US" sz="1600" b="0" i="0" u="none" strike="noStrike" cap="none" normalizeH="0" baseline="0" smtClean="0">
                        <a:ln>
                          <a:noFill/>
                        </a:ln>
                        <a:solidFill>
                          <a:schemeClr val="tx1"/>
                        </a:solidFill>
                        <a:effectLst/>
                        <a:latin typeface="Times New Roman" pitchFamily="18" charset="0"/>
                      </a:endParaRPr>
                    </a:p>
                  </a:txBody>
                  <a:tcPr anchor="b" horzOverflow="overflow">
                    <a:lnL cap="flat">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87.5</a:t>
                      </a:r>
                      <a:endParaRPr kumimoji="0" lang="en-US" sz="1600" b="0" i="0" u="none" strike="noStrike" cap="none" normalizeH="0" baseline="0" smtClean="0">
                        <a:ln>
                          <a:noFill/>
                        </a:ln>
                        <a:solidFill>
                          <a:schemeClr val="tx1"/>
                        </a:solidFill>
                        <a:effectLst/>
                        <a:latin typeface="Times New Roman" pitchFamily="18" charset="0"/>
                      </a:endParaRPr>
                    </a:p>
                  </a:txBody>
                  <a:tcPr anchor="b" horzOverflow="overflow">
                    <a:lnL>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71.4</a:t>
                      </a:r>
                      <a:endParaRPr kumimoji="0" lang="en-US" sz="1600" b="0" i="0" u="none" strike="noStrike" cap="none" normalizeH="0" baseline="0" smtClean="0">
                        <a:ln>
                          <a:noFill/>
                        </a:ln>
                        <a:solidFill>
                          <a:schemeClr val="tx1"/>
                        </a:solidFill>
                        <a:effectLst/>
                        <a:latin typeface="Times New Roman" pitchFamily="18" charset="0"/>
                      </a:endParaRPr>
                    </a:p>
                  </a:txBody>
                  <a:tcPr anchor="b" horzOverflow="overflow">
                    <a:lnL>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rPr>
                        <a:t>100</a:t>
                      </a:r>
                    </a:p>
                  </a:txBody>
                  <a:tcPr anchor="b" horzOverflow="overflow">
                    <a:lnL>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rPr>
                        <a:t>81.6</a:t>
                      </a:r>
                    </a:p>
                  </a:txBody>
                  <a:tcPr anchor="b" horzOverflow="overflow">
                    <a:lnL>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Times New Roman" pitchFamily="18" charset="0"/>
                      </a:endParaRPr>
                    </a:p>
                  </a:txBody>
                  <a:tcPr anchor="b" horzOverflow="overflow">
                    <a:lnL>
                      <a:noFill/>
                    </a:lnL>
                    <a:lnR cap="flat">
                      <a:noFill/>
                    </a:lnR>
                    <a:lnT>
                      <a:noFill/>
                    </a:lnT>
                    <a:lnB>
                      <a:noFill/>
                    </a:lnB>
                    <a:lnTlToBr>
                      <a:noFill/>
                    </a:lnTlToBr>
                    <a:lnBlToTr>
                      <a:noFill/>
                    </a:lnBlToTr>
                    <a:noFill/>
                  </a:tcPr>
                </a:tc>
              </a:tr>
              <a:tr h="369888">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      Jowar</a:t>
                      </a:r>
                      <a:endParaRPr kumimoji="0" lang="en-US" sz="1600" b="0" i="0" u="none" strike="noStrike" cap="none" normalizeH="0" baseline="0" smtClean="0">
                        <a:ln>
                          <a:noFill/>
                        </a:ln>
                        <a:solidFill>
                          <a:schemeClr val="tx1"/>
                        </a:solidFill>
                        <a:effectLst/>
                        <a:latin typeface="Times New Roman" pitchFamily="18" charset="0"/>
                      </a:endParaRPr>
                    </a:p>
                  </a:txBody>
                  <a:tcPr anchor="b" horzOverflow="overflow">
                    <a:lnL cap="flat">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152.6</a:t>
                      </a:r>
                      <a:endParaRPr kumimoji="0" lang="en-US" sz="1600" b="0" i="0" u="none" strike="noStrike" cap="none" normalizeH="0" baseline="0" smtClean="0">
                        <a:ln>
                          <a:noFill/>
                        </a:ln>
                        <a:solidFill>
                          <a:schemeClr val="tx1"/>
                        </a:solidFill>
                        <a:effectLst/>
                        <a:latin typeface="Times New Roman" pitchFamily="18" charset="0"/>
                      </a:endParaRPr>
                    </a:p>
                  </a:txBody>
                  <a:tcPr anchor="b" horzOverflow="overflow">
                    <a:lnL>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154.1</a:t>
                      </a:r>
                      <a:endParaRPr kumimoji="0" lang="en-US" sz="1600" b="0" i="0" u="none" strike="noStrike" cap="none" normalizeH="0" baseline="0" smtClean="0">
                        <a:ln>
                          <a:noFill/>
                        </a:ln>
                        <a:solidFill>
                          <a:schemeClr val="tx1"/>
                        </a:solidFill>
                        <a:effectLst/>
                        <a:latin typeface="Times New Roman" pitchFamily="18" charset="0"/>
                      </a:endParaRPr>
                    </a:p>
                  </a:txBody>
                  <a:tcPr anchor="b" horzOverflow="overflow">
                    <a:lnL>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rPr>
                        <a:t>100</a:t>
                      </a:r>
                    </a:p>
                  </a:txBody>
                  <a:tcPr anchor="b" horzOverflow="overflow">
                    <a:lnL>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rPr>
                        <a:t>101.0</a:t>
                      </a:r>
                    </a:p>
                  </a:txBody>
                  <a:tcPr anchor="b" horzOverflow="overflow">
                    <a:lnL>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Times New Roman" pitchFamily="18" charset="0"/>
                      </a:endParaRPr>
                    </a:p>
                  </a:txBody>
                  <a:tcPr anchor="b" horzOverflow="overflow">
                    <a:lnL>
                      <a:noFill/>
                    </a:lnL>
                    <a:lnR cap="flat">
                      <a:noFill/>
                    </a:lnR>
                    <a:lnT>
                      <a:noFill/>
                    </a:lnT>
                    <a:lnB>
                      <a:noFill/>
                    </a:lnB>
                    <a:lnTlToBr>
                      <a:noFill/>
                    </a:lnTlToBr>
                    <a:lnBlToTr>
                      <a:noFill/>
                    </a:lnBlToTr>
                    <a:noFill/>
                  </a:tcPr>
                </a:tc>
              </a:tr>
              <a:tr h="369888">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      Bajra</a:t>
                      </a:r>
                      <a:endParaRPr kumimoji="0" lang="en-US" sz="1600" b="0" i="0" u="none" strike="noStrike" cap="none" normalizeH="0" baseline="0" smtClean="0">
                        <a:ln>
                          <a:noFill/>
                        </a:ln>
                        <a:solidFill>
                          <a:schemeClr val="tx1"/>
                        </a:solidFill>
                        <a:effectLst/>
                        <a:latin typeface="Times New Roman" pitchFamily="18" charset="0"/>
                      </a:endParaRPr>
                    </a:p>
                  </a:txBody>
                  <a:tcPr anchor="b" horzOverflow="overflow">
                    <a:lnL cap="flat">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220.8</a:t>
                      </a:r>
                      <a:endParaRPr kumimoji="0" lang="en-US" sz="1600" b="0" i="0" u="none" strike="noStrike" cap="none" normalizeH="0" baseline="0" smtClean="0">
                        <a:ln>
                          <a:noFill/>
                        </a:ln>
                        <a:solidFill>
                          <a:schemeClr val="tx1"/>
                        </a:solidFill>
                        <a:effectLst/>
                        <a:latin typeface="Times New Roman" pitchFamily="18" charset="0"/>
                      </a:endParaRPr>
                    </a:p>
                  </a:txBody>
                  <a:tcPr anchor="b" horzOverflow="overflow">
                    <a:lnL>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293.0</a:t>
                      </a:r>
                      <a:endParaRPr kumimoji="0" lang="en-US" sz="1600" b="0" i="0" u="none" strike="noStrike" cap="none" normalizeH="0" baseline="0" smtClean="0">
                        <a:ln>
                          <a:noFill/>
                        </a:ln>
                        <a:solidFill>
                          <a:schemeClr val="tx1"/>
                        </a:solidFill>
                        <a:effectLst/>
                        <a:latin typeface="Times New Roman" pitchFamily="18" charset="0"/>
                      </a:endParaRPr>
                    </a:p>
                  </a:txBody>
                  <a:tcPr anchor="b" horzOverflow="overflow">
                    <a:lnL>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rPr>
                        <a:t>100</a:t>
                      </a:r>
                    </a:p>
                  </a:txBody>
                  <a:tcPr anchor="b" horzOverflow="overflow">
                    <a:lnL>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rPr>
                        <a:t>132.7</a:t>
                      </a:r>
                    </a:p>
                  </a:txBody>
                  <a:tcPr anchor="b" horzOverflow="overflow">
                    <a:lnL>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Times New Roman" pitchFamily="18" charset="0"/>
                      </a:endParaRPr>
                    </a:p>
                  </a:txBody>
                  <a:tcPr anchor="b" horzOverflow="overflow">
                    <a:lnL>
                      <a:noFill/>
                    </a:lnL>
                    <a:lnR cap="flat">
                      <a:noFill/>
                    </a:lnR>
                    <a:lnT>
                      <a:noFill/>
                    </a:lnT>
                    <a:lnB>
                      <a:noFill/>
                    </a:lnB>
                    <a:lnTlToBr>
                      <a:noFill/>
                    </a:lnTlToBr>
                    <a:lnBlToTr>
                      <a:noFill/>
                    </a:lnBlToTr>
                    <a:noFill/>
                  </a:tcPr>
                </a:tc>
              </a:tr>
              <a:tr h="371475">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      Maize</a:t>
                      </a:r>
                      <a:endParaRPr kumimoji="0" lang="en-US" sz="1600" b="0" i="0" u="none" strike="noStrike" cap="none" normalizeH="0" baseline="0" smtClean="0">
                        <a:ln>
                          <a:noFill/>
                        </a:ln>
                        <a:solidFill>
                          <a:schemeClr val="tx1"/>
                        </a:solidFill>
                        <a:effectLst/>
                        <a:latin typeface="Times New Roman" pitchFamily="18" charset="0"/>
                      </a:endParaRPr>
                    </a:p>
                  </a:txBody>
                  <a:tcPr anchor="b" horzOverflow="overflow">
                    <a:lnL cap="flat">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3109.6</a:t>
                      </a:r>
                      <a:endParaRPr kumimoji="0" lang="en-US" sz="1600" b="0" i="0" u="none" strike="noStrike" cap="none" normalizeH="0" baseline="0" smtClean="0">
                        <a:ln>
                          <a:noFill/>
                        </a:ln>
                        <a:solidFill>
                          <a:schemeClr val="tx1"/>
                        </a:solidFill>
                        <a:effectLst/>
                        <a:latin typeface="Times New Roman" pitchFamily="18" charset="0"/>
                      </a:endParaRPr>
                    </a:p>
                  </a:txBody>
                  <a:tcPr anchor="b" horzOverflow="overflow">
                    <a:lnL>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3261.5</a:t>
                      </a:r>
                      <a:endParaRPr kumimoji="0" lang="en-US" sz="1600" b="0" i="0" u="none" strike="noStrike" cap="none" normalizeH="0" baseline="0" smtClean="0">
                        <a:ln>
                          <a:noFill/>
                        </a:ln>
                        <a:solidFill>
                          <a:schemeClr val="tx1"/>
                        </a:solidFill>
                        <a:effectLst/>
                        <a:latin typeface="Times New Roman" pitchFamily="18" charset="0"/>
                      </a:endParaRPr>
                    </a:p>
                  </a:txBody>
                  <a:tcPr anchor="b" horzOverflow="overflow">
                    <a:lnL>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rPr>
                        <a:t>100</a:t>
                      </a:r>
                    </a:p>
                  </a:txBody>
                  <a:tcPr anchor="b" horzOverflow="overflow">
                    <a:lnL>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rPr>
                        <a:t>104.9</a:t>
                      </a:r>
                    </a:p>
                  </a:txBody>
                  <a:tcPr anchor="b" horzOverflow="overflow">
                    <a:lnL>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Times New Roman" pitchFamily="18" charset="0"/>
                      </a:endParaRPr>
                    </a:p>
                  </a:txBody>
                  <a:tcPr anchor="b" horzOverflow="overflow">
                    <a:lnL>
                      <a:noFill/>
                    </a:lnL>
                    <a:lnR cap="flat">
                      <a:noFill/>
                    </a:lnR>
                    <a:lnT>
                      <a:noFill/>
                    </a:lnT>
                    <a:lnB>
                      <a:noFill/>
                    </a:lnB>
                    <a:lnTlToBr>
                      <a:noFill/>
                    </a:lnTlToBr>
                    <a:lnBlToTr>
                      <a:noFill/>
                    </a:lnBlToTr>
                    <a:noFill/>
                  </a:tcPr>
                </a:tc>
              </a:tr>
              <a:tr h="369888">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      Gram</a:t>
                      </a:r>
                      <a:endParaRPr kumimoji="0" lang="en-US" sz="1600" b="0" i="0" u="none" strike="noStrike" cap="none" normalizeH="0" baseline="0" smtClean="0">
                        <a:ln>
                          <a:noFill/>
                        </a:ln>
                        <a:solidFill>
                          <a:schemeClr val="tx1"/>
                        </a:solidFill>
                        <a:effectLst/>
                        <a:latin typeface="Times New Roman" pitchFamily="18" charset="0"/>
                      </a:endParaRPr>
                    </a:p>
                  </a:txBody>
                  <a:tcPr anchor="b" horzOverflow="overflow">
                    <a:lnL cap="flat">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479.5</a:t>
                      </a:r>
                      <a:endParaRPr kumimoji="0" lang="en-US" sz="1600" b="0" i="0" u="none" strike="noStrike" cap="none" normalizeH="0" baseline="0" smtClean="0">
                        <a:ln>
                          <a:noFill/>
                        </a:ln>
                        <a:solidFill>
                          <a:schemeClr val="tx1"/>
                        </a:solidFill>
                        <a:effectLst/>
                        <a:latin typeface="Times New Roman" pitchFamily="18" charset="0"/>
                      </a:endParaRPr>
                    </a:p>
                  </a:txBody>
                  <a:tcPr anchor="b" horzOverflow="overflow">
                    <a:lnL>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561.5</a:t>
                      </a:r>
                      <a:endParaRPr kumimoji="0" lang="en-US" sz="1600" b="0" i="0" u="none" strike="noStrike" cap="none" normalizeH="0" baseline="0" smtClean="0">
                        <a:ln>
                          <a:noFill/>
                        </a:ln>
                        <a:solidFill>
                          <a:schemeClr val="tx1"/>
                        </a:solidFill>
                        <a:effectLst/>
                        <a:latin typeface="Times New Roman" pitchFamily="18" charset="0"/>
                      </a:endParaRPr>
                    </a:p>
                  </a:txBody>
                  <a:tcPr anchor="b" horzOverflow="overflow">
                    <a:lnL>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rPr>
                        <a:t>100</a:t>
                      </a:r>
                    </a:p>
                  </a:txBody>
                  <a:tcPr anchor="b" horzOverflow="overflow">
                    <a:lnL>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rPr>
                        <a:t>117.1</a:t>
                      </a:r>
                    </a:p>
                  </a:txBody>
                  <a:tcPr anchor="b" horzOverflow="overflow">
                    <a:lnL>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Times New Roman" pitchFamily="18" charset="0"/>
                      </a:endParaRPr>
                    </a:p>
                  </a:txBody>
                  <a:tcPr anchor="b" horzOverflow="overflow">
                    <a:lnL>
                      <a:noFill/>
                    </a:lnL>
                    <a:lnR cap="flat">
                      <a:noFill/>
                    </a:lnR>
                    <a:lnT>
                      <a:noFill/>
                    </a:lnT>
                    <a:lnB>
                      <a:noFill/>
                    </a:lnB>
                    <a:lnTlToBr>
                      <a:noFill/>
                    </a:lnTlToBr>
                    <a:lnBlToTr>
                      <a:noFill/>
                    </a:lnBlToTr>
                    <a:noFill/>
                  </a:tcPr>
                </a:tc>
              </a:tr>
              <a:tr h="369888">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1600" b="1" i="0" u="sng" strike="noStrike" cap="none" normalizeH="0" baseline="0" smtClean="0">
                          <a:ln>
                            <a:noFill/>
                          </a:ln>
                          <a:solidFill>
                            <a:schemeClr val="tx1"/>
                          </a:solidFill>
                          <a:effectLst/>
                          <a:latin typeface="Times New Roman" pitchFamily="18" charset="0"/>
                          <a:cs typeface="Times New Roman" pitchFamily="18" charset="0"/>
                        </a:rPr>
                        <a:t>   FIBER CROPS</a:t>
                      </a:r>
                      <a:endParaRPr kumimoji="0" lang="en-US" sz="1600" b="0" i="0" u="none" strike="noStrike" cap="none" normalizeH="0" baseline="0" smtClean="0">
                        <a:ln>
                          <a:noFill/>
                        </a:ln>
                        <a:solidFill>
                          <a:schemeClr val="tx1"/>
                        </a:solidFill>
                        <a:effectLst/>
                        <a:latin typeface="Times New Roman" pitchFamily="18" charset="0"/>
                      </a:endParaRPr>
                    </a:p>
                  </a:txBody>
                  <a:tcPr anchor="b" horzOverflow="overflow">
                    <a:lnL cap="flat">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600" b="1" i="0" u="sng" strike="noStrike" cap="none" normalizeH="0" baseline="0" smtClean="0">
                          <a:ln>
                            <a:noFill/>
                          </a:ln>
                          <a:solidFill>
                            <a:schemeClr val="tx1"/>
                          </a:solidFill>
                          <a:effectLst/>
                          <a:latin typeface="Times New Roman" pitchFamily="18" charset="0"/>
                          <a:cs typeface="Times New Roman" pitchFamily="18" charset="0"/>
                        </a:rPr>
                        <a:t>2214.5</a:t>
                      </a:r>
                      <a:endParaRPr kumimoji="0" lang="en-US" sz="1600" b="0" i="0" u="none" strike="noStrike" cap="none" normalizeH="0" baseline="0" smtClean="0">
                        <a:ln>
                          <a:noFill/>
                        </a:ln>
                        <a:solidFill>
                          <a:schemeClr val="tx1"/>
                        </a:solidFill>
                        <a:effectLst/>
                        <a:latin typeface="Times New Roman" pitchFamily="18" charset="0"/>
                      </a:endParaRPr>
                    </a:p>
                  </a:txBody>
                  <a:tcPr anchor="b" horzOverflow="overflow">
                    <a:lnL>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600" b="1" i="0" u="sng" strike="noStrike" cap="none" normalizeH="0" baseline="0" smtClean="0">
                          <a:ln>
                            <a:noFill/>
                          </a:ln>
                          <a:solidFill>
                            <a:schemeClr val="tx1"/>
                          </a:solidFill>
                          <a:effectLst/>
                          <a:latin typeface="Times New Roman" pitchFamily="18" charset="0"/>
                          <a:cs typeface="Times New Roman" pitchFamily="18" charset="0"/>
                        </a:rPr>
                        <a:t>2196.5</a:t>
                      </a:r>
                      <a:endParaRPr kumimoji="0" lang="en-US" sz="1600" b="0" i="0" u="none" strike="noStrike" cap="none" normalizeH="0" baseline="0" smtClean="0">
                        <a:ln>
                          <a:noFill/>
                        </a:ln>
                        <a:solidFill>
                          <a:schemeClr val="tx1"/>
                        </a:solidFill>
                        <a:effectLst/>
                        <a:latin typeface="Times New Roman" pitchFamily="18" charset="0"/>
                      </a:endParaRPr>
                    </a:p>
                  </a:txBody>
                  <a:tcPr anchor="b" horzOverflow="overflow">
                    <a:lnL>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600" b="1" i="0" u="sng" strike="noStrike" cap="none" normalizeH="0" baseline="0" smtClean="0">
                          <a:ln>
                            <a:noFill/>
                          </a:ln>
                          <a:solidFill>
                            <a:schemeClr val="tx1"/>
                          </a:solidFill>
                          <a:effectLst/>
                          <a:latin typeface="Times New Roman" pitchFamily="18" charset="0"/>
                        </a:rPr>
                        <a:t>100</a:t>
                      </a:r>
                    </a:p>
                  </a:txBody>
                  <a:tcPr anchor="b" horzOverflow="overflow">
                    <a:lnL>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600" b="1" i="0" u="sng" strike="noStrike" cap="none" normalizeH="0" baseline="0" smtClean="0">
                          <a:ln>
                            <a:noFill/>
                          </a:ln>
                          <a:solidFill>
                            <a:schemeClr val="tx1"/>
                          </a:solidFill>
                          <a:effectLst/>
                          <a:latin typeface="Times New Roman" pitchFamily="18" charset="0"/>
                        </a:rPr>
                        <a:t>99.2</a:t>
                      </a:r>
                    </a:p>
                  </a:txBody>
                  <a:tcPr anchor="b" horzOverflow="overflow">
                    <a:lnL>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Times New Roman" pitchFamily="18" charset="0"/>
                      </a:endParaRPr>
                    </a:p>
                  </a:txBody>
                  <a:tcPr anchor="b" horzOverflow="overflow">
                    <a:lnL>
                      <a:noFill/>
                    </a:lnL>
                    <a:lnR cap="flat">
                      <a:noFill/>
                    </a:lnR>
                    <a:lnT>
                      <a:noFill/>
                    </a:lnT>
                    <a:lnB>
                      <a:noFill/>
                    </a:lnB>
                    <a:lnTlToBr>
                      <a:noFill/>
                    </a:lnTlToBr>
                    <a:lnBlToTr>
                      <a:noFill/>
                    </a:lnBlToTr>
                    <a:noFill/>
                  </a:tcPr>
                </a:tc>
              </a:tr>
              <a:tr h="369888">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1600" b="1" i="0" u="sng" strike="noStrike" cap="none" normalizeH="0" baseline="0" smtClean="0">
                          <a:ln>
                            <a:noFill/>
                          </a:ln>
                          <a:solidFill>
                            <a:schemeClr val="tx1"/>
                          </a:solidFill>
                          <a:effectLst/>
                          <a:latin typeface="Times New Roman" pitchFamily="18" charset="0"/>
                          <a:cs typeface="Times New Roman" pitchFamily="18" charset="0"/>
                        </a:rPr>
                        <a:t>   OTHER CROPS</a:t>
                      </a:r>
                      <a:endParaRPr kumimoji="0" lang="en-US" sz="1600" b="0" i="0" u="none" strike="noStrike" cap="none" normalizeH="0" baseline="0" smtClean="0">
                        <a:ln>
                          <a:noFill/>
                        </a:ln>
                        <a:solidFill>
                          <a:schemeClr val="tx1"/>
                        </a:solidFill>
                        <a:effectLst/>
                        <a:latin typeface="Times New Roman" pitchFamily="18" charset="0"/>
                      </a:endParaRPr>
                    </a:p>
                  </a:txBody>
                  <a:tcPr anchor="b" horzOverflow="overflow">
                    <a:lnL cap="flat">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600" b="1" i="0" u="sng" strike="noStrike" cap="none" normalizeH="0" baseline="0" smtClean="0">
                          <a:ln>
                            <a:noFill/>
                          </a:ln>
                          <a:solidFill>
                            <a:schemeClr val="tx1"/>
                          </a:solidFill>
                          <a:effectLst/>
                          <a:latin typeface="Times New Roman" pitchFamily="18" charset="0"/>
                          <a:cs typeface="Times New Roman" pitchFamily="18" charset="0"/>
                        </a:rPr>
                        <a:t>44984.9</a:t>
                      </a:r>
                      <a:endParaRPr kumimoji="0" lang="en-US" sz="1600" b="0" i="0" u="none" strike="noStrike" cap="none" normalizeH="0" baseline="0" smtClean="0">
                        <a:ln>
                          <a:noFill/>
                        </a:ln>
                        <a:solidFill>
                          <a:schemeClr val="tx1"/>
                        </a:solidFill>
                        <a:effectLst/>
                        <a:latin typeface="Times New Roman" pitchFamily="18" charset="0"/>
                      </a:endParaRPr>
                    </a:p>
                  </a:txBody>
                  <a:tcPr anchor="b" horzOverflow="overflow">
                    <a:lnL>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600" b="1" i="0" u="sng" strike="noStrike" cap="none" normalizeH="0" baseline="0" smtClean="0">
                          <a:ln>
                            <a:noFill/>
                          </a:ln>
                          <a:solidFill>
                            <a:schemeClr val="tx1"/>
                          </a:solidFill>
                          <a:effectLst/>
                          <a:latin typeface="Times New Roman" pitchFamily="18" charset="0"/>
                          <a:cs typeface="Times New Roman" pitchFamily="18" charset="0"/>
                        </a:rPr>
                        <a:t>49676.1</a:t>
                      </a:r>
                      <a:endParaRPr kumimoji="0" lang="en-US" sz="1600" b="0" i="0" u="none" strike="noStrike" cap="none" normalizeH="0" baseline="0" smtClean="0">
                        <a:ln>
                          <a:noFill/>
                        </a:ln>
                        <a:solidFill>
                          <a:schemeClr val="tx1"/>
                        </a:solidFill>
                        <a:effectLst/>
                        <a:latin typeface="Times New Roman" pitchFamily="18" charset="0"/>
                      </a:endParaRPr>
                    </a:p>
                  </a:txBody>
                  <a:tcPr anchor="b" horzOverflow="overflow">
                    <a:lnL>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600" b="1" i="0" u="sng" strike="noStrike" cap="none" normalizeH="0" baseline="0" smtClean="0">
                          <a:ln>
                            <a:noFill/>
                          </a:ln>
                          <a:solidFill>
                            <a:schemeClr val="tx1"/>
                          </a:solidFill>
                          <a:effectLst/>
                          <a:latin typeface="Times New Roman" pitchFamily="18" charset="0"/>
                        </a:rPr>
                        <a:t>100</a:t>
                      </a:r>
                    </a:p>
                  </a:txBody>
                  <a:tcPr anchor="b" horzOverflow="overflow">
                    <a:lnL>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600" b="1" i="0" u="sng" strike="noStrike" cap="none" normalizeH="0" baseline="0" smtClean="0">
                          <a:ln>
                            <a:noFill/>
                          </a:ln>
                          <a:solidFill>
                            <a:schemeClr val="tx1"/>
                          </a:solidFill>
                          <a:effectLst/>
                          <a:latin typeface="Times New Roman" pitchFamily="18" charset="0"/>
                        </a:rPr>
                        <a:t>110.4</a:t>
                      </a:r>
                    </a:p>
                  </a:txBody>
                  <a:tcPr anchor="b" horzOverflow="overflow">
                    <a:lnL>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Times New Roman" pitchFamily="18" charset="0"/>
                      </a:endParaRPr>
                    </a:p>
                  </a:txBody>
                  <a:tcPr anchor="b" horzOverflow="overflow">
                    <a:lnL>
                      <a:noFill/>
                    </a:lnL>
                    <a:lnR cap="flat">
                      <a:noFill/>
                    </a:lnR>
                    <a:lnT>
                      <a:noFill/>
                    </a:lnT>
                    <a:lnB>
                      <a:noFill/>
                    </a:lnB>
                    <a:lnTlToBr>
                      <a:noFill/>
                    </a:lnTlToBr>
                    <a:lnBlToTr>
                      <a:noFill/>
                    </a:lnBlToTr>
                    <a:noFill/>
                  </a:tcPr>
                </a:tc>
              </a:tr>
              <a:tr h="369888">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      Sugarcane</a:t>
                      </a:r>
                      <a:endParaRPr kumimoji="0" lang="en-US" sz="1600" b="0" i="0" u="none" strike="noStrike" cap="none" normalizeH="0" baseline="0" smtClean="0">
                        <a:ln>
                          <a:noFill/>
                        </a:ln>
                        <a:solidFill>
                          <a:schemeClr val="tx1"/>
                        </a:solidFill>
                        <a:effectLst/>
                        <a:latin typeface="Times New Roman" pitchFamily="18" charset="0"/>
                      </a:endParaRPr>
                    </a:p>
                  </a:txBody>
                  <a:tcPr anchor="b" horzOverflow="overflow">
                    <a:lnL cap="flat">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44665.5</a:t>
                      </a:r>
                      <a:endParaRPr kumimoji="0" lang="en-US" sz="1600" b="0" i="0" u="none" strike="noStrike" cap="none" normalizeH="0" baseline="0" smtClean="0">
                        <a:ln>
                          <a:noFill/>
                        </a:ln>
                        <a:solidFill>
                          <a:schemeClr val="tx1"/>
                        </a:solidFill>
                        <a:effectLst/>
                        <a:latin typeface="Times New Roman" pitchFamily="18" charset="0"/>
                      </a:endParaRPr>
                    </a:p>
                  </a:txBody>
                  <a:tcPr anchor="b" horzOverflow="overflow">
                    <a:lnL>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49372.9</a:t>
                      </a:r>
                      <a:endParaRPr kumimoji="0" lang="en-US" sz="1600" b="0" i="0" u="none" strike="noStrike" cap="none" normalizeH="0" baseline="0" smtClean="0">
                        <a:ln>
                          <a:noFill/>
                        </a:ln>
                        <a:solidFill>
                          <a:schemeClr val="tx1"/>
                        </a:solidFill>
                        <a:effectLst/>
                        <a:latin typeface="Times New Roman" pitchFamily="18" charset="0"/>
                      </a:endParaRPr>
                    </a:p>
                  </a:txBody>
                  <a:tcPr anchor="b" horzOverflow="overflow">
                    <a:lnL>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rPr>
                        <a:t>100</a:t>
                      </a:r>
                    </a:p>
                  </a:txBody>
                  <a:tcPr anchor="b" horzOverflow="overflow">
                    <a:lnL>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rPr>
                        <a:t>110.5</a:t>
                      </a:r>
                    </a:p>
                  </a:txBody>
                  <a:tcPr anchor="b" horzOverflow="overflow">
                    <a:lnL>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Times New Roman" pitchFamily="18" charset="0"/>
                      </a:endParaRPr>
                    </a:p>
                  </a:txBody>
                  <a:tcPr anchor="b" horzOverflow="overflow">
                    <a:lnL>
                      <a:noFill/>
                    </a:lnL>
                    <a:lnR cap="flat">
                      <a:noFill/>
                    </a:lnR>
                    <a:lnT>
                      <a:noFill/>
                    </a:lnT>
                    <a:lnB>
                      <a:noFill/>
                    </a:lnB>
                    <a:lnTlToBr>
                      <a:noFill/>
                    </a:lnTlToBr>
                    <a:lnBlToTr>
                      <a:noFill/>
                    </a:lnBlToTr>
                    <a:noFill/>
                  </a:tcPr>
                </a:tc>
              </a:tr>
              <a:tr h="369888">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      Rape &amp; Mustard*</a:t>
                      </a:r>
                      <a:endParaRPr kumimoji="0" lang="en-US" sz="1600" b="0" i="0" u="none" strike="noStrike" cap="none" normalizeH="0" baseline="0" smtClean="0">
                        <a:ln>
                          <a:noFill/>
                        </a:ln>
                        <a:solidFill>
                          <a:schemeClr val="tx1"/>
                        </a:solidFill>
                        <a:effectLst/>
                        <a:latin typeface="Times New Roman" pitchFamily="18" charset="0"/>
                      </a:endParaRPr>
                    </a:p>
                  </a:txBody>
                  <a:tcPr anchor="b" horzOverflow="overflow">
                    <a:lnL cap="flat">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171.7</a:t>
                      </a:r>
                      <a:endParaRPr kumimoji="0" lang="en-US" sz="1600" b="0" i="0" u="none" strike="noStrike" cap="none" normalizeH="0" baseline="0" smtClean="0">
                        <a:ln>
                          <a:noFill/>
                        </a:ln>
                        <a:solidFill>
                          <a:schemeClr val="tx1"/>
                        </a:solidFill>
                        <a:effectLst/>
                        <a:latin typeface="Times New Roman" pitchFamily="18" charset="0"/>
                      </a:endParaRPr>
                    </a:p>
                  </a:txBody>
                  <a:tcPr anchor="b" horzOverflow="overflow">
                    <a:lnL>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150.5</a:t>
                      </a:r>
                      <a:endParaRPr kumimoji="0" lang="en-US" sz="1600" b="0" i="0" u="none" strike="noStrike" cap="none" normalizeH="0" baseline="0" smtClean="0">
                        <a:ln>
                          <a:noFill/>
                        </a:ln>
                        <a:solidFill>
                          <a:schemeClr val="tx1"/>
                        </a:solidFill>
                        <a:effectLst/>
                        <a:latin typeface="Times New Roman" pitchFamily="18" charset="0"/>
                      </a:endParaRPr>
                    </a:p>
                  </a:txBody>
                  <a:tcPr anchor="b" horzOverflow="overflow">
                    <a:lnL>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rPr>
                        <a:t>100</a:t>
                      </a:r>
                    </a:p>
                  </a:txBody>
                  <a:tcPr anchor="b" horzOverflow="overflow">
                    <a:lnL>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rPr>
                        <a:t>87.7</a:t>
                      </a:r>
                    </a:p>
                  </a:txBody>
                  <a:tcPr anchor="b" horzOverflow="overflow">
                    <a:lnL>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Times New Roman" pitchFamily="18" charset="0"/>
                      </a:endParaRPr>
                    </a:p>
                  </a:txBody>
                  <a:tcPr anchor="b" horzOverflow="overflow">
                    <a:lnL>
                      <a:noFill/>
                    </a:lnL>
                    <a:lnR cap="flat">
                      <a:noFill/>
                    </a:lnR>
                    <a:lnT>
                      <a:noFill/>
                    </a:lnT>
                    <a:lnB>
                      <a:noFill/>
                    </a:lnB>
                    <a:lnTlToBr>
                      <a:noFill/>
                    </a:lnTlToBr>
                    <a:lnBlToTr>
                      <a:noFill/>
                    </a:lnBlToTr>
                    <a:noFill/>
                  </a:tcPr>
                </a:tc>
              </a:tr>
              <a:tr h="392113">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      Sesamum</a:t>
                      </a:r>
                      <a:endParaRPr kumimoji="0" lang="en-US" sz="1600" b="0" i="0" u="none" strike="noStrike" cap="none" normalizeH="0" baseline="0" smtClean="0">
                        <a:ln>
                          <a:noFill/>
                        </a:ln>
                        <a:solidFill>
                          <a:schemeClr val="tx1"/>
                        </a:solidFill>
                        <a:effectLst/>
                        <a:latin typeface="Times New Roman" pitchFamily="18" charset="0"/>
                      </a:endParaRPr>
                    </a:p>
                  </a:txBody>
                  <a:tcPr anchor="b" horzOverflow="overflow">
                    <a:lnL cap="flat">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35.1</a:t>
                      </a:r>
                      <a:endParaRPr kumimoji="0" lang="en-US" sz="1600" b="0" i="0" u="none" strike="noStrike" cap="none" normalizeH="0" baseline="0" smtClean="0">
                        <a:ln>
                          <a:noFill/>
                        </a:ln>
                        <a:solidFill>
                          <a:schemeClr val="tx1"/>
                        </a:solidFill>
                        <a:effectLst/>
                        <a:latin typeface="Times New Roman" pitchFamily="18" charset="0"/>
                      </a:endParaRPr>
                    </a:p>
                  </a:txBody>
                  <a:tcPr anchor="b" horzOverflow="overflow">
                    <a:lnL>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33.4</a:t>
                      </a:r>
                      <a:endParaRPr kumimoji="0" lang="en-US" sz="1600" b="0" i="0" u="none" strike="noStrike" cap="none" normalizeH="0" baseline="0" smtClean="0">
                        <a:ln>
                          <a:noFill/>
                        </a:ln>
                        <a:solidFill>
                          <a:schemeClr val="tx1"/>
                        </a:solidFill>
                        <a:effectLst/>
                        <a:latin typeface="Times New Roman" pitchFamily="18" charset="0"/>
                      </a:endParaRPr>
                    </a:p>
                  </a:txBody>
                  <a:tcPr anchor="b" horzOverflow="overflow">
                    <a:lnL>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rPr>
                        <a:t>100</a:t>
                      </a:r>
                    </a:p>
                  </a:txBody>
                  <a:tcPr anchor="b" horzOverflow="overflow">
                    <a:lnL>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rPr>
                        <a:t>95.2</a:t>
                      </a:r>
                    </a:p>
                  </a:txBody>
                  <a:tcPr anchor="b" horzOverflow="overflow">
                    <a:lnL>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Times New Roman" pitchFamily="18" charset="0"/>
                      </a:endParaRPr>
                    </a:p>
                  </a:txBody>
                  <a:tcPr anchor="b" horzOverflow="overflow">
                    <a:lnL>
                      <a:noFill/>
                    </a:lnL>
                    <a:lnR cap="flat">
                      <a:noFill/>
                    </a:lnR>
                    <a:lnT>
                      <a:noFill/>
                    </a:lnT>
                    <a:lnB>
                      <a:noFill/>
                    </a:lnB>
                    <a:lnTlToBr>
                      <a:noFill/>
                    </a:lnTlToBr>
                    <a:lnBlToTr>
                      <a:noFill/>
                    </a:lnBlToTr>
                    <a:noFill/>
                  </a:tcPr>
                </a:tc>
              </a:tr>
              <a:tr h="369888">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      Tobacco</a:t>
                      </a:r>
                      <a:endParaRPr kumimoji="0" lang="en-US" sz="1600" b="0" i="0" u="none" strike="noStrike" cap="none" normalizeH="0" baseline="0" smtClean="0">
                        <a:ln>
                          <a:noFill/>
                        </a:ln>
                        <a:solidFill>
                          <a:schemeClr val="tx1"/>
                        </a:solidFill>
                        <a:effectLst/>
                        <a:latin typeface="Times New Roman" pitchFamily="18" charset="0"/>
                      </a:endParaRPr>
                    </a:p>
                  </a:txBody>
                  <a:tcPr anchor="b" horzOverflow="overflow">
                    <a:lnL cap="flat">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112.6</a:t>
                      </a:r>
                      <a:endParaRPr kumimoji="0" lang="en-US" sz="1600" b="0" i="0" u="none" strike="noStrike" cap="none" normalizeH="0" baseline="0" smtClean="0">
                        <a:ln>
                          <a:noFill/>
                        </a:ln>
                        <a:solidFill>
                          <a:schemeClr val="tx1"/>
                        </a:solidFill>
                        <a:effectLst/>
                        <a:latin typeface="Times New Roman" pitchFamily="18" charset="0"/>
                      </a:endParaRPr>
                    </a:p>
                  </a:txBody>
                  <a:tcPr anchor="b"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119.3</a:t>
                      </a:r>
                      <a:endParaRPr kumimoji="0" lang="en-US" sz="1600" b="0" i="0" u="none" strike="noStrike" cap="none" normalizeH="0" baseline="0" smtClean="0">
                        <a:ln>
                          <a:noFill/>
                        </a:ln>
                        <a:solidFill>
                          <a:schemeClr val="tx1"/>
                        </a:solidFill>
                        <a:effectLst/>
                        <a:latin typeface="Times New Roman" pitchFamily="18" charset="0"/>
                      </a:endParaRPr>
                    </a:p>
                  </a:txBody>
                  <a:tcPr anchor="b"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rPr>
                        <a:t>100</a:t>
                      </a:r>
                    </a:p>
                  </a:txBody>
                  <a:tcPr anchor="b"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rPr>
                        <a:t>106.0</a:t>
                      </a:r>
                    </a:p>
                  </a:txBody>
                  <a:tcPr anchor="b"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Times New Roman" pitchFamily="18" charset="0"/>
                      </a:endParaRPr>
                    </a:p>
                  </a:txBody>
                  <a:tcPr anchor="b" horzOverflow="overflow">
                    <a:lnL>
                      <a:noFill/>
                    </a:lnL>
                    <a:lnR cap="flat">
                      <a:noFill/>
                    </a:lnR>
                    <a:lnT>
                      <a:noFill/>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ctrTitle"/>
          </p:nvPr>
        </p:nvSpPr>
        <p:spPr>
          <a:xfrm>
            <a:off x="914400" y="0"/>
            <a:ext cx="7772400" cy="1066800"/>
          </a:xfrm>
        </p:spPr>
        <p:txBody>
          <a:bodyPr lIns="92075" tIns="46038" rIns="92075" bIns="46038" anchor="b">
            <a:normAutofit fontScale="90000"/>
          </a:bodyPr>
          <a:lstStyle/>
          <a:p>
            <a:r>
              <a:rPr lang="en-GB" sz="3500" b="1" dirty="0" smtClean="0">
                <a:cs typeface="Times New Roman" pitchFamily="18" charset="0"/>
              </a:rPr>
              <a:t/>
            </a:r>
            <a:br>
              <a:rPr lang="en-GB" sz="3500" b="1" dirty="0" smtClean="0">
                <a:cs typeface="Times New Roman" pitchFamily="18" charset="0"/>
              </a:rPr>
            </a:br>
            <a:r>
              <a:rPr lang="en-GB" sz="3500" b="1" dirty="0" smtClean="0">
                <a:cs typeface="Times New Roman" pitchFamily="18" charset="0"/>
              </a:rPr>
              <a:t/>
            </a:r>
            <a:br>
              <a:rPr lang="en-GB" sz="3500" b="1" dirty="0" smtClean="0">
                <a:cs typeface="Times New Roman" pitchFamily="18" charset="0"/>
              </a:rPr>
            </a:br>
            <a:r>
              <a:rPr lang="en-GB" sz="3500" b="1" dirty="0" smtClean="0">
                <a:cs typeface="Times New Roman" pitchFamily="18" charset="0"/>
              </a:rPr>
              <a:t/>
            </a:r>
            <a:br>
              <a:rPr lang="en-GB" sz="3500" b="1" dirty="0" smtClean="0">
                <a:cs typeface="Times New Roman" pitchFamily="18" charset="0"/>
              </a:rPr>
            </a:br>
            <a:r>
              <a:rPr lang="en-GB" sz="3500" b="1" dirty="0" smtClean="0">
                <a:cs typeface="Times New Roman" pitchFamily="18" charset="0"/>
              </a:rPr>
              <a:t/>
            </a:r>
            <a:br>
              <a:rPr lang="en-GB" sz="3500" b="1" dirty="0" smtClean="0">
                <a:cs typeface="Times New Roman" pitchFamily="18" charset="0"/>
              </a:rPr>
            </a:br>
            <a:r>
              <a:rPr lang="en-GB" sz="3500" b="1" dirty="0" smtClean="0">
                <a:cs typeface="Times New Roman" pitchFamily="18" charset="0"/>
              </a:rPr>
              <a:t/>
            </a:r>
            <a:br>
              <a:rPr lang="en-GB" sz="3500" b="1" dirty="0" smtClean="0">
                <a:cs typeface="Times New Roman" pitchFamily="18" charset="0"/>
              </a:rPr>
            </a:br>
            <a:r>
              <a:rPr lang="en-GB" sz="3500" b="1" dirty="0" smtClean="0">
                <a:cs typeface="Times New Roman" pitchFamily="18" charset="0"/>
              </a:rPr>
              <a:t/>
            </a:r>
            <a:br>
              <a:rPr lang="en-GB" sz="3500" b="1" dirty="0" smtClean="0">
                <a:cs typeface="Times New Roman" pitchFamily="18" charset="0"/>
              </a:rPr>
            </a:br>
            <a:r>
              <a:rPr lang="en-GB" sz="3500" b="1" dirty="0" smtClean="0">
                <a:cs typeface="Times New Roman" pitchFamily="18" charset="0"/>
              </a:rPr>
              <a:t/>
            </a:r>
            <a:br>
              <a:rPr lang="en-GB" sz="3500" b="1" dirty="0" smtClean="0">
                <a:cs typeface="Times New Roman" pitchFamily="18" charset="0"/>
              </a:rPr>
            </a:br>
            <a:r>
              <a:rPr lang="en-GB" sz="3500" b="1" dirty="0" smtClean="0">
                <a:cs typeface="Times New Roman" pitchFamily="18" charset="0"/>
              </a:rPr>
              <a:t/>
            </a:r>
            <a:br>
              <a:rPr lang="en-GB" sz="3500" b="1" dirty="0" smtClean="0">
                <a:cs typeface="Times New Roman" pitchFamily="18" charset="0"/>
              </a:rPr>
            </a:br>
            <a:r>
              <a:rPr lang="en-GB" sz="3500" b="1" dirty="0" smtClean="0">
                <a:cs typeface="Times New Roman" pitchFamily="18" charset="0"/>
              </a:rPr>
              <a:t/>
            </a:r>
            <a:br>
              <a:rPr lang="en-GB" sz="3500" b="1" dirty="0" smtClean="0">
                <a:cs typeface="Times New Roman" pitchFamily="18" charset="0"/>
              </a:rPr>
            </a:br>
            <a:r>
              <a:rPr lang="en-GB" sz="3500" b="1" dirty="0" smtClean="0">
                <a:cs typeface="Times New Roman" pitchFamily="18" charset="0"/>
              </a:rPr>
              <a:t/>
            </a:r>
            <a:br>
              <a:rPr lang="en-GB" sz="3500" b="1" dirty="0" smtClean="0">
                <a:cs typeface="Times New Roman" pitchFamily="18" charset="0"/>
              </a:rPr>
            </a:br>
            <a:r>
              <a:rPr lang="en-GB" sz="3500" b="1" dirty="0" smtClean="0">
                <a:cs typeface="Times New Roman" pitchFamily="18" charset="0"/>
              </a:rPr>
              <a:t/>
            </a:r>
            <a:br>
              <a:rPr lang="en-GB" sz="3500" b="1" dirty="0" smtClean="0">
                <a:cs typeface="Times New Roman" pitchFamily="18" charset="0"/>
              </a:rPr>
            </a:br>
            <a:r>
              <a:rPr lang="en-US" sz="3600" b="1" dirty="0" smtClean="0"/>
              <a:t>Calculating GVA for Agriculture</a:t>
            </a:r>
            <a:br>
              <a:rPr lang="en-US" sz="3600" b="1" dirty="0" smtClean="0"/>
            </a:br>
            <a:r>
              <a:rPr lang="en-GB" sz="3500" b="1" dirty="0" smtClean="0">
                <a:cs typeface="Times New Roman" pitchFamily="18" charset="0"/>
              </a:rPr>
              <a:t>CROPS</a:t>
            </a:r>
          </a:p>
        </p:txBody>
      </p:sp>
      <p:sp>
        <p:nvSpPr>
          <p:cNvPr id="18" name="Slide Number Placeholder 5"/>
          <p:cNvSpPr>
            <a:spLocks noGrp="1"/>
          </p:cNvSpPr>
          <p:nvPr>
            <p:ph type="sldNum" sz="quarter" idx="12"/>
          </p:nvPr>
        </p:nvSpPr>
        <p:spPr/>
        <p:txBody>
          <a:bodyPr/>
          <a:lstStyle/>
          <a:p>
            <a:pPr>
              <a:defRPr/>
            </a:pPr>
            <a:fld id="{B81B4A1C-0B2A-434D-8DB2-6FA45CFD28D7}" type="slidenum">
              <a:rPr lang="de-DE"/>
              <a:pPr>
                <a:defRPr/>
              </a:pPr>
              <a:t>112</a:t>
            </a:fld>
            <a:endParaRPr lang="de-DE"/>
          </a:p>
        </p:txBody>
      </p:sp>
      <p:sp>
        <p:nvSpPr>
          <p:cNvPr id="61443" name="Rectangle 3"/>
          <p:cNvSpPr>
            <a:spLocks noChangeArrowheads="1"/>
          </p:cNvSpPr>
          <p:nvPr/>
        </p:nvSpPr>
        <p:spPr bwMode="auto">
          <a:xfrm>
            <a:off x="3048000" y="5380038"/>
            <a:ext cx="5638800" cy="944562"/>
          </a:xfrm>
          <a:prstGeom prst="rect">
            <a:avLst/>
          </a:prstGeom>
          <a:noFill/>
          <a:ln w="12700">
            <a:noFill/>
            <a:miter lim="800000"/>
            <a:headEnd type="none" w="sm" len="sm"/>
            <a:tailEnd type="none" w="sm" len="sm"/>
          </a:ln>
        </p:spPr>
        <p:txBody>
          <a:bodyPr/>
          <a:lstStyle/>
          <a:p>
            <a:pPr>
              <a:spcBef>
                <a:spcPct val="20000"/>
              </a:spcBef>
            </a:pPr>
            <a:r>
              <a:rPr lang="en-US" sz="2000" dirty="0">
                <a:latin typeface="Calibri" pitchFamily="34" charset="0"/>
              </a:rPr>
              <a:t>Value of output including by-products (minus) Intermediate consumption</a:t>
            </a:r>
          </a:p>
        </p:txBody>
      </p:sp>
      <p:sp>
        <p:nvSpPr>
          <p:cNvPr id="61444" name="Rectangle 4"/>
          <p:cNvSpPr>
            <a:spLocks noChangeArrowheads="1"/>
          </p:cNvSpPr>
          <p:nvPr/>
        </p:nvSpPr>
        <p:spPr bwMode="auto">
          <a:xfrm>
            <a:off x="533400" y="5380038"/>
            <a:ext cx="2286000" cy="944562"/>
          </a:xfrm>
          <a:prstGeom prst="rect">
            <a:avLst/>
          </a:prstGeom>
          <a:noFill/>
          <a:ln w="12700">
            <a:noFill/>
            <a:miter lim="800000"/>
            <a:headEnd type="none" w="sm" len="sm"/>
            <a:tailEnd type="none" w="sm" len="sm"/>
          </a:ln>
        </p:spPr>
        <p:txBody>
          <a:bodyPr/>
          <a:lstStyle/>
          <a:p>
            <a:pPr>
              <a:spcBef>
                <a:spcPct val="20000"/>
              </a:spcBef>
            </a:pPr>
            <a:r>
              <a:rPr lang="en-GB" sz="2400" b="1" dirty="0">
                <a:latin typeface="Calibri" pitchFamily="34" charset="0"/>
              </a:rPr>
              <a:t>Gross Value Added:</a:t>
            </a:r>
            <a:endParaRPr lang="en-US" sz="2400" b="1" dirty="0">
              <a:latin typeface="Calibri" pitchFamily="34" charset="0"/>
            </a:endParaRPr>
          </a:p>
        </p:txBody>
      </p:sp>
      <p:sp>
        <p:nvSpPr>
          <p:cNvPr id="61445" name="Rectangle 5"/>
          <p:cNvSpPr>
            <a:spLocks noChangeArrowheads="1"/>
          </p:cNvSpPr>
          <p:nvPr/>
        </p:nvSpPr>
        <p:spPr bwMode="auto">
          <a:xfrm>
            <a:off x="3048000" y="3633788"/>
            <a:ext cx="5638800" cy="1470025"/>
          </a:xfrm>
          <a:prstGeom prst="rect">
            <a:avLst/>
          </a:prstGeom>
          <a:noFill/>
          <a:ln w="12700">
            <a:noFill/>
            <a:miter lim="800000"/>
            <a:headEnd type="none" w="sm" len="sm"/>
            <a:tailEnd type="none" w="sm" len="sm"/>
          </a:ln>
        </p:spPr>
        <p:txBody>
          <a:bodyPr/>
          <a:lstStyle/>
          <a:p>
            <a:pPr>
              <a:lnSpc>
                <a:spcPct val="80000"/>
              </a:lnSpc>
            </a:pPr>
            <a:endParaRPr lang="en-US" sz="2000">
              <a:latin typeface="Calibri" pitchFamily="34" charset="0"/>
            </a:endParaRPr>
          </a:p>
          <a:p>
            <a:pPr>
              <a:lnSpc>
                <a:spcPct val="80000"/>
              </a:lnSpc>
            </a:pPr>
            <a:r>
              <a:rPr lang="en-US" sz="2000">
                <a:latin typeface="Calibri" pitchFamily="34" charset="0"/>
              </a:rPr>
              <a:t>Provincial Agriculture &amp; Irrigation Departments, IRSA, WAPDA,</a:t>
            </a:r>
          </a:p>
          <a:p>
            <a:pPr>
              <a:lnSpc>
                <a:spcPct val="80000"/>
              </a:lnSpc>
            </a:pPr>
            <a:r>
              <a:rPr lang="en-US" sz="2000">
                <a:latin typeface="Calibri" pitchFamily="34" charset="0"/>
              </a:rPr>
              <a:t>Federal Directorate of Fertilizer, Pesticides Association, etc.</a:t>
            </a:r>
          </a:p>
        </p:txBody>
      </p:sp>
      <p:sp>
        <p:nvSpPr>
          <p:cNvPr id="61446" name="Rectangle 6"/>
          <p:cNvSpPr>
            <a:spLocks noChangeArrowheads="1"/>
          </p:cNvSpPr>
          <p:nvPr/>
        </p:nvSpPr>
        <p:spPr bwMode="auto">
          <a:xfrm>
            <a:off x="533400" y="3962400"/>
            <a:ext cx="1981200" cy="457200"/>
          </a:xfrm>
          <a:prstGeom prst="rect">
            <a:avLst/>
          </a:prstGeom>
          <a:noFill/>
          <a:ln w="12700">
            <a:noFill/>
            <a:miter lim="800000"/>
            <a:headEnd type="none" w="sm" len="sm"/>
            <a:tailEnd type="none" w="sm" len="sm"/>
          </a:ln>
        </p:spPr>
        <p:txBody>
          <a:bodyPr/>
          <a:lstStyle/>
          <a:p>
            <a:pPr>
              <a:lnSpc>
                <a:spcPct val="80000"/>
              </a:lnSpc>
            </a:pPr>
            <a:r>
              <a:rPr lang="en-US" sz="2400" b="1" dirty="0">
                <a:latin typeface="Calibri" pitchFamily="34" charset="0"/>
              </a:rPr>
              <a:t>Sources:</a:t>
            </a:r>
            <a:endParaRPr lang="en-US" sz="2400" dirty="0">
              <a:latin typeface="Calibri" pitchFamily="34" charset="0"/>
            </a:endParaRPr>
          </a:p>
        </p:txBody>
      </p:sp>
      <p:sp>
        <p:nvSpPr>
          <p:cNvPr id="61447" name="Rectangle 7"/>
          <p:cNvSpPr>
            <a:spLocks noChangeArrowheads="1"/>
          </p:cNvSpPr>
          <p:nvPr/>
        </p:nvSpPr>
        <p:spPr bwMode="auto">
          <a:xfrm>
            <a:off x="3048000" y="2940050"/>
            <a:ext cx="5638800" cy="641350"/>
          </a:xfrm>
          <a:prstGeom prst="rect">
            <a:avLst/>
          </a:prstGeom>
          <a:noFill/>
          <a:ln w="12700">
            <a:noFill/>
            <a:miter lim="800000"/>
            <a:headEnd type="none" w="sm" len="sm"/>
            <a:tailEnd type="none" w="sm" len="sm"/>
          </a:ln>
        </p:spPr>
        <p:txBody>
          <a:bodyPr/>
          <a:lstStyle/>
          <a:p>
            <a:pPr>
              <a:lnSpc>
                <a:spcPct val="80000"/>
              </a:lnSpc>
            </a:pPr>
            <a:r>
              <a:rPr lang="en-US" sz="2000" dirty="0">
                <a:latin typeface="Calibri" pitchFamily="34" charset="0"/>
              </a:rPr>
              <a:t>Seeds, Fertilizer, Pesticides, Water, Transport Charges, etc.</a:t>
            </a:r>
          </a:p>
        </p:txBody>
      </p:sp>
      <p:sp>
        <p:nvSpPr>
          <p:cNvPr id="61448" name="Rectangle 8"/>
          <p:cNvSpPr>
            <a:spLocks noChangeArrowheads="1"/>
          </p:cNvSpPr>
          <p:nvPr/>
        </p:nvSpPr>
        <p:spPr bwMode="auto">
          <a:xfrm>
            <a:off x="533400" y="2811463"/>
            <a:ext cx="2514600" cy="922337"/>
          </a:xfrm>
          <a:prstGeom prst="rect">
            <a:avLst/>
          </a:prstGeom>
          <a:noFill/>
          <a:ln w="12700">
            <a:noFill/>
            <a:miter lim="800000"/>
            <a:headEnd type="none" w="sm" len="sm"/>
            <a:tailEnd type="none" w="sm" len="sm"/>
          </a:ln>
        </p:spPr>
        <p:txBody>
          <a:bodyPr/>
          <a:lstStyle/>
          <a:p>
            <a:pPr>
              <a:spcBef>
                <a:spcPct val="20000"/>
              </a:spcBef>
            </a:pPr>
            <a:r>
              <a:rPr lang="en-US" sz="2400" b="1" dirty="0">
                <a:latin typeface="Calibri" pitchFamily="34" charset="0"/>
              </a:rPr>
              <a:t>Intermediate Consumption:</a:t>
            </a:r>
          </a:p>
        </p:txBody>
      </p:sp>
      <p:sp>
        <p:nvSpPr>
          <p:cNvPr id="61449" name="Rectangle 9"/>
          <p:cNvSpPr>
            <a:spLocks noChangeArrowheads="1"/>
          </p:cNvSpPr>
          <p:nvPr/>
        </p:nvSpPr>
        <p:spPr bwMode="auto">
          <a:xfrm>
            <a:off x="3048000" y="1295400"/>
            <a:ext cx="5867400" cy="1447800"/>
          </a:xfrm>
          <a:prstGeom prst="rect">
            <a:avLst/>
          </a:prstGeom>
          <a:noFill/>
          <a:ln w="12700">
            <a:noFill/>
            <a:miter lim="800000"/>
            <a:headEnd type="none" w="sm" len="sm"/>
            <a:tailEnd type="none" w="sm" len="sm"/>
          </a:ln>
        </p:spPr>
        <p:txBody>
          <a:bodyPr/>
          <a:lstStyle/>
          <a:p>
            <a:pPr>
              <a:lnSpc>
                <a:spcPct val="80000"/>
              </a:lnSpc>
            </a:pPr>
            <a:r>
              <a:rPr lang="en-US" sz="2000" dirty="0">
                <a:latin typeface="Calibri" pitchFamily="34" charset="0"/>
              </a:rPr>
              <a:t>Rice, Wheat, Cotton, Sugarcane, Gram, Maize, etc.</a:t>
            </a:r>
          </a:p>
          <a:p>
            <a:pPr>
              <a:lnSpc>
                <a:spcPct val="80000"/>
              </a:lnSpc>
            </a:pPr>
            <a:endParaRPr lang="en-US" sz="1200" dirty="0">
              <a:latin typeface="Calibri" pitchFamily="34" charset="0"/>
            </a:endParaRPr>
          </a:p>
          <a:p>
            <a:pPr>
              <a:lnSpc>
                <a:spcPct val="80000"/>
              </a:lnSpc>
            </a:pPr>
            <a:endParaRPr lang="en-GB" sz="2000" dirty="0" smtClean="0">
              <a:latin typeface="Calibri" pitchFamily="34" charset="0"/>
              <a:cs typeface="Times New Roman" pitchFamily="18" charset="0"/>
            </a:endParaRPr>
          </a:p>
          <a:p>
            <a:pPr>
              <a:lnSpc>
                <a:spcPct val="80000"/>
              </a:lnSpc>
            </a:pPr>
            <a:r>
              <a:rPr lang="en-GB" sz="2000" dirty="0" smtClean="0">
                <a:latin typeface="Calibri" pitchFamily="34" charset="0"/>
                <a:cs typeface="Times New Roman" pitchFamily="18" charset="0"/>
              </a:rPr>
              <a:t>Pulses</a:t>
            </a:r>
            <a:r>
              <a:rPr lang="en-GB" sz="2000" dirty="0">
                <a:latin typeface="Calibri" pitchFamily="34" charset="0"/>
                <a:cs typeface="Times New Roman" pitchFamily="18" charset="0"/>
              </a:rPr>
              <a:t>, Vegetables, Fruits, Oil seeds, Condiments,</a:t>
            </a:r>
            <a:r>
              <a:rPr lang="en-US" sz="2000" dirty="0">
                <a:latin typeface="Calibri" pitchFamily="34" charset="0"/>
              </a:rPr>
              <a:t> etc.</a:t>
            </a:r>
          </a:p>
        </p:txBody>
      </p:sp>
      <p:sp>
        <p:nvSpPr>
          <p:cNvPr id="61450" name="Rectangle 10"/>
          <p:cNvSpPr>
            <a:spLocks noChangeArrowheads="1"/>
          </p:cNvSpPr>
          <p:nvPr/>
        </p:nvSpPr>
        <p:spPr bwMode="auto">
          <a:xfrm>
            <a:off x="533400" y="1295400"/>
            <a:ext cx="2362200" cy="1143000"/>
          </a:xfrm>
          <a:prstGeom prst="rect">
            <a:avLst/>
          </a:prstGeom>
          <a:noFill/>
          <a:ln w="12700">
            <a:noFill/>
            <a:miter lim="800000"/>
            <a:headEnd type="none" w="sm" len="sm"/>
            <a:tailEnd type="none" w="sm" len="sm"/>
          </a:ln>
        </p:spPr>
        <p:txBody>
          <a:bodyPr/>
          <a:lstStyle/>
          <a:p>
            <a:pPr>
              <a:lnSpc>
                <a:spcPct val="80000"/>
              </a:lnSpc>
            </a:pPr>
            <a:r>
              <a:rPr lang="en-US" sz="2400" b="1" dirty="0">
                <a:latin typeface="Calibri" pitchFamily="34" charset="0"/>
              </a:rPr>
              <a:t>Major crops:</a:t>
            </a:r>
          </a:p>
          <a:p>
            <a:pPr>
              <a:lnSpc>
                <a:spcPct val="80000"/>
              </a:lnSpc>
            </a:pPr>
            <a:r>
              <a:rPr lang="en-US" sz="2400" b="1" dirty="0">
                <a:latin typeface="Calibri" pitchFamily="34" charset="0"/>
              </a:rPr>
              <a:t>         </a:t>
            </a:r>
          </a:p>
          <a:p>
            <a:pPr>
              <a:lnSpc>
                <a:spcPct val="80000"/>
              </a:lnSpc>
            </a:pPr>
            <a:r>
              <a:rPr lang="en-US" sz="2400" b="1" dirty="0">
                <a:latin typeface="Calibri" pitchFamily="34" charset="0"/>
              </a:rPr>
              <a:t>Minor crops:</a:t>
            </a:r>
          </a:p>
        </p:txBody>
      </p:sp>
      <p:sp>
        <p:nvSpPr>
          <p:cNvPr id="61451" name="AutoShape 11"/>
          <p:cNvSpPr>
            <a:spLocks noChangeArrowheads="1"/>
          </p:cNvSpPr>
          <p:nvPr/>
        </p:nvSpPr>
        <p:spPr bwMode="auto">
          <a:xfrm>
            <a:off x="2667000" y="1371600"/>
            <a:ext cx="381000" cy="228600"/>
          </a:xfrm>
          <a:custGeom>
            <a:avLst/>
            <a:gdLst>
              <a:gd name="T0" fmla="*/ 285750 w 21600"/>
              <a:gd name="T1" fmla="*/ 0 h 21600"/>
              <a:gd name="T2" fmla="*/ 0 w 21600"/>
              <a:gd name="T3" fmla="*/ 114300 h 21600"/>
              <a:gd name="T4" fmla="*/ 285750 w 21600"/>
              <a:gd name="T5" fmla="*/ 228600 h 21600"/>
              <a:gd name="T6" fmla="*/ 381000 w 21600"/>
              <a:gd name="T7" fmla="*/ 114300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chemeClr val="bg1"/>
          </a:solidFill>
          <a:ln w="9525">
            <a:solidFill>
              <a:schemeClr val="tx1"/>
            </a:solidFill>
            <a:miter lim="800000"/>
            <a:headEnd/>
            <a:tailEnd/>
          </a:ln>
        </p:spPr>
        <p:txBody>
          <a:bodyPr wrap="none" anchor="ctr"/>
          <a:lstStyle/>
          <a:p>
            <a:endParaRPr lang="en-US">
              <a:latin typeface="Calibri" pitchFamily="34" charset="0"/>
            </a:endParaRPr>
          </a:p>
        </p:txBody>
      </p:sp>
      <p:sp>
        <p:nvSpPr>
          <p:cNvPr id="61452" name="AutoShape 12"/>
          <p:cNvSpPr>
            <a:spLocks noChangeArrowheads="1"/>
          </p:cNvSpPr>
          <p:nvPr/>
        </p:nvSpPr>
        <p:spPr bwMode="auto">
          <a:xfrm>
            <a:off x="2627313" y="1989138"/>
            <a:ext cx="381000" cy="228600"/>
          </a:xfrm>
          <a:custGeom>
            <a:avLst/>
            <a:gdLst>
              <a:gd name="T0" fmla="*/ 285750 w 21600"/>
              <a:gd name="T1" fmla="*/ 0 h 21600"/>
              <a:gd name="T2" fmla="*/ 0 w 21600"/>
              <a:gd name="T3" fmla="*/ 114300 h 21600"/>
              <a:gd name="T4" fmla="*/ 285750 w 21600"/>
              <a:gd name="T5" fmla="*/ 228600 h 21600"/>
              <a:gd name="T6" fmla="*/ 381000 w 21600"/>
              <a:gd name="T7" fmla="*/ 114300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chemeClr val="bg1"/>
          </a:solidFill>
          <a:ln w="9525">
            <a:solidFill>
              <a:schemeClr val="tx1"/>
            </a:solidFill>
            <a:miter lim="800000"/>
            <a:headEnd/>
            <a:tailEnd/>
          </a:ln>
        </p:spPr>
        <p:txBody>
          <a:bodyPr wrap="none" anchor="ctr"/>
          <a:lstStyle/>
          <a:p>
            <a:endParaRPr lang="en-US">
              <a:latin typeface="Calibri" pitchFamily="34" charset="0"/>
            </a:endParaRPr>
          </a:p>
        </p:txBody>
      </p:sp>
      <p:sp>
        <p:nvSpPr>
          <p:cNvPr id="61453" name="AutoShape 13"/>
          <p:cNvSpPr>
            <a:spLocks noChangeArrowheads="1"/>
          </p:cNvSpPr>
          <p:nvPr/>
        </p:nvSpPr>
        <p:spPr bwMode="auto">
          <a:xfrm>
            <a:off x="2667000" y="3048000"/>
            <a:ext cx="381000" cy="228600"/>
          </a:xfrm>
          <a:custGeom>
            <a:avLst/>
            <a:gdLst>
              <a:gd name="T0" fmla="*/ 285750 w 21600"/>
              <a:gd name="T1" fmla="*/ 0 h 21600"/>
              <a:gd name="T2" fmla="*/ 0 w 21600"/>
              <a:gd name="T3" fmla="*/ 114300 h 21600"/>
              <a:gd name="T4" fmla="*/ 285750 w 21600"/>
              <a:gd name="T5" fmla="*/ 228600 h 21600"/>
              <a:gd name="T6" fmla="*/ 381000 w 21600"/>
              <a:gd name="T7" fmla="*/ 114300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chemeClr val="bg1"/>
          </a:solidFill>
          <a:ln w="9525">
            <a:solidFill>
              <a:schemeClr val="tx1"/>
            </a:solidFill>
            <a:miter lim="800000"/>
            <a:headEnd/>
            <a:tailEnd/>
          </a:ln>
        </p:spPr>
        <p:txBody>
          <a:bodyPr wrap="none" anchor="ctr"/>
          <a:lstStyle/>
          <a:p>
            <a:endParaRPr lang="en-US">
              <a:latin typeface="Calibri" pitchFamily="34" charset="0"/>
            </a:endParaRPr>
          </a:p>
        </p:txBody>
      </p:sp>
      <p:sp>
        <p:nvSpPr>
          <p:cNvPr id="61454" name="AutoShape 14"/>
          <p:cNvSpPr>
            <a:spLocks noChangeArrowheads="1"/>
          </p:cNvSpPr>
          <p:nvPr/>
        </p:nvSpPr>
        <p:spPr bwMode="auto">
          <a:xfrm>
            <a:off x="2667000" y="4038600"/>
            <a:ext cx="381000" cy="228600"/>
          </a:xfrm>
          <a:custGeom>
            <a:avLst/>
            <a:gdLst>
              <a:gd name="T0" fmla="*/ 285750 w 21600"/>
              <a:gd name="T1" fmla="*/ 0 h 21600"/>
              <a:gd name="T2" fmla="*/ 0 w 21600"/>
              <a:gd name="T3" fmla="*/ 114300 h 21600"/>
              <a:gd name="T4" fmla="*/ 285750 w 21600"/>
              <a:gd name="T5" fmla="*/ 228600 h 21600"/>
              <a:gd name="T6" fmla="*/ 381000 w 21600"/>
              <a:gd name="T7" fmla="*/ 114300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chemeClr val="bg1"/>
          </a:solidFill>
          <a:ln w="9525">
            <a:solidFill>
              <a:schemeClr val="tx1"/>
            </a:solidFill>
            <a:miter lim="800000"/>
            <a:headEnd/>
            <a:tailEnd/>
          </a:ln>
        </p:spPr>
        <p:txBody>
          <a:bodyPr wrap="none" anchor="ctr"/>
          <a:lstStyle/>
          <a:p>
            <a:endParaRPr lang="en-US">
              <a:latin typeface="Calibri" pitchFamily="34" charset="0"/>
            </a:endParaRPr>
          </a:p>
        </p:txBody>
      </p:sp>
      <p:sp>
        <p:nvSpPr>
          <p:cNvPr id="61455" name="AutoShape 15"/>
          <p:cNvSpPr>
            <a:spLocks noChangeArrowheads="1"/>
          </p:cNvSpPr>
          <p:nvPr/>
        </p:nvSpPr>
        <p:spPr bwMode="auto">
          <a:xfrm>
            <a:off x="2667000" y="5486400"/>
            <a:ext cx="381000" cy="228600"/>
          </a:xfrm>
          <a:custGeom>
            <a:avLst/>
            <a:gdLst>
              <a:gd name="T0" fmla="*/ 285750 w 21600"/>
              <a:gd name="T1" fmla="*/ 0 h 21600"/>
              <a:gd name="T2" fmla="*/ 0 w 21600"/>
              <a:gd name="T3" fmla="*/ 114300 h 21600"/>
              <a:gd name="T4" fmla="*/ 285750 w 21600"/>
              <a:gd name="T5" fmla="*/ 228600 h 21600"/>
              <a:gd name="T6" fmla="*/ 381000 w 21600"/>
              <a:gd name="T7" fmla="*/ 114300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chemeClr val="bg1"/>
          </a:solidFill>
          <a:ln w="9525">
            <a:solidFill>
              <a:schemeClr val="tx1"/>
            </a:solidFill>
            <a:miter lim="800000"/>
            <a:headEnd/>
            <a:tailEnd/>
          </a:ln>
        </p:spPr>
        <p:txBody>
          <a:bodyPr wrap="none" anchor="ctr"/>
          <a:lstStyle/>
          <a:p>
            <a:endParaRPr lang="en-US">
              <a:latin typeface="Calibri" pitchFamily="34" charset="0"/>
            </a:endParaRPr>
          </a:p>
        </p:txBody>
      </p:sp>
    </p:spTree>
  </p:cSld>
  <p:clrMapOvr>
    <a:masterClrMapping/>
  </p:clrMapOvr>
  <p:transition/>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lnSpcReduction="10000"/>
          </a:bodyPr>
          <a:lstStyle/>
          <a:p>
            <a:pPr fontAlgn="auto">
              <a:lnSpc>
                <a:spcPct val="150000"/>
              </a:lnSpc>
              <a:spcAft>
                <a:spcPts val="0"/>
              </a:spcAft>
              <a:buFont typeface="Arial" pitchFamily="34" charset="0"/>
              <a:buNone/>
              <a:defRPr/>
            </a:pPr>
            <a:r>
              <a:rPr lang="en-US" sz="2200" b="1" u="sng" dirty="0" smtClean="0"/>
              <a:t>GVA of Major Crops</a:t>
            </a:r>
          </a:p>
          <a:p>
            <a:pPr fontAlgn="auto">
              <a:lnSpc>
                <a:spcPct val="150000"/>
              </a:lnSpc>
              <a:spcAft>
                <a:spcPts val="0"/>
              </a:spcAft>
              <a:buFont typeface="Wingdings" pitchFamily="2" charset="2"/>
              <a:buChar char="Ø"/>
              <a:defRPr/>
            </a:pPr>
            <a:r>
              <a:rPr lang="en-US" sz="2200" u="sng" dirty="0" smtClean="0"/>
              <a:t>Data required</a:t>
            </a:r>
            <a:r>
              <a:rPr lang="en-US" sz="2200" dirty="0" smtClean="0"/>
              <a:t>: Area ,production, base year prices</a:t>
            </a:r>
          </a:p>
          <a:p>
            <a:pPr fontAlgn="auto">
              <a:lnSpc>
                <a:spcPct val="150000"/>
              </a:lnSpc>
              <a:spcAft>
                <a:spcPts val="0"/>
              </a:spcAft>
              <a:buFont typeface="Wingdings" pitchFamily="2" charset="2"/>
              <a:buChar char="Ø"/>
              <a:defRPr/>
            </a:pPr>
            <a:r>
              <a:rPr lang="en-US" sz="2200" dirty="0" smtClean="0"/>
              <a:t> </a:t>
            </a:r>
            <a:r>
              <a:rPr lang="en-US" sz="2200" u="sng" dirty="0" smtClean="0"/>
              <a:t>Evaluating total output </a:t>
            </a:r>
            <a:r>
              <a:rPr lang="en-US" sz="2200" dirty="0" smtClean="0"/>
              <a:t>at constant prices by multiplying the production with base year price and dividing by 1000 to make the output in millions.</a:t>
            </a:r>
          </a:p>
          <a:p>
            <a:pPr fontAlgn="auto">
              <a:lnSpc>
                <a:spcPct val="150000"/>
              </a:lnSpc>
              <a:spcAft>
                <a:spcPts val="0"/>
              </a:spcAft>
              <a:buFont typeface="Wingdings" pitchFamily="2" charset="2"/>
              <a:buChar char="Ø"/>
              <a:defRPr/>
            </a:pPr>
            <a:r>
              <a:rPr lang="en-US" sz="2200" u="sng" dirty="0" smtClean="0"/>
              <a:t>Evaluating intermediate consumption:</a:t>
            </a:r>
          </a:p>
          <a:p>
            <a:pPr fontAlgn="auto">
              <a:lnSpc>
                <a:spcPct val="150000"/>
              </a:lnSpc>
              <a:spcAft>
                <a:spcPts val="0"/>
              </a:spcAft>
              <a:buFont typeface="Wingdings" pitchFamily="2" charset="2"/>
              <a:buChar char="Ø"/>
              <a:defRPr/>
            </a:pPr>
            <a:r>
              <a:rPr lang="en-US" sz="2200" b="1" dirty="0" smtClean="0"/>
              <a:t>Seed :</a:t>
            </a:r>
            <a:r>
              <a:rPr lang="en-US" sz="2200" dirty="0" smtClean="0"/>
              <a:t> total area sown ,average use of seed /per hector (base year), average use of seed (</a:t>
            </a:r>
            <a:r>
              <a:rPr lang="en-US" sz="2200" dirty="0" err="1" smtClean="0"/>
              <a:t>M.tons</a:t>
            </a:r>
            <a:r>
              <a:rPr lang="en-US" sz="2200" dirty="0" smtClean="0"/>
              <a:t>),  Average price of seed/</a:t>
            </a:r>
            <a:r>
              <a:rPr lang="en-US" sz="2200" dirty="0" err="1" smtClean="0"/>
              <a:t>M.tons</a:t>
            </a:r>
            <a:endParaRPr lang="en-US" sz="2200" dirty="0" smtClean="0"/>
          </a:p>
          <a:p>
            <a:pPr fontAlgn="auto">
              <a:spcAft>
                <a:spcPts val="0"/>
              </a:spcAft>
              <a:buFont typeface="Wingdings" pitchFamily="2" charset="2"/>
              <a:buChar char="Ø"/>
              <a:defRPr/>
            </a:pPr>
            <a:r>
              <a:rPr lang="en-US" sz="2200" dirty="0" smtClean="0"/>
              <a:t>Total use of seed=total area * average use of seed</a:t>
            </a:r>
          </a:p>
          <a:p>
            <a:pPr fontAlgn="auto">
              <a:spcAft>
                <a:spcPts val="0"/>
              </a:spcAft>
              <a:buFont typeface="Wingdings" pitchFamily="2" charset="2"/>
              <a:buChar char="Ø"/>
              <a:defRPr/>
            </a:pPr>
            <a:r>
              <a:rPr lang="en-US" sz="2200" dirty="0" smtClean="0"/>
              <a:t>Total use of seed is multiplied with the base year price and dividing by 1000,000 to get it in “000” rupees</a:t>
            </a:r>
          </a:p>
          <a:p>
            <a:pPr fontAlgn="auto">
              <a:lnSpc>
                <a:spcPct val="150000"/>
              </a:lnSpc>
              <a:spcAft>
                <a:spcPts val="0"/>
              </a:spcAft>
              <a:buFont typeface="Wingdings" pitchFamily="2" charset="2"/>
              <a:buChar char="Ø"/>
              <a:defRPr/>
            </a:pPr>
            <a:endParaRPr lang="en-US" sz="2200" dirty="0" smtClean="0"/>
          </a:p>
          <a:p>
            <a:endParaRPr lang="en-US" dirty="0"/>
          </a:p>
        </p:txBody>
      </p:sp>
    </p:spTree>
  </p:cSld>
  <p:clrMapOvr>
    <a:masterClrMapping/>
  </p:clrMapOvr>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rtlCol="0">
            <a:normAutofit fontScale="62500" lnSpcReduction="20000"/>
          </a:bodyPr>
          <a:lstStyle/>
          <a:p>
            <a:pPr fontAlgn="auto">
              <a:spcAft>
                <a:spcPts val="0"/>
              </a:spcAft>
              <a:buNone/>
              <a:defRPr/>
            </a:pPr>
            <a:r>
              <a:rPr lang="en-US" sz="3100" u="sng" dirty="0" smtClean="0"/>
              <a:t>Fertilizer</a:t>
            </a:r>
            <a:r>
              <a:rPr lang="en-US" sz="3100" b="1" dirty="0" smtClean="0"/>
              <a:t>:</a:t>
            </a:r>
            <a:r>
              <a:rPr lang="en-US" sz="3100" dirty="0" smtClean="0"/>
              <a:t> Take the value of fertilizer used in  the given year,  multiplying it with the  base year value ratio </a:t>
            </a:r>
            <a:r>
              <a:rPr lang="en-US" sz="3100" dirty="0" err="1" smtClean="0"/>
              <a:t>w.r.t</a:t>
            </a:r>
            <a:r>
              <a:rPr lang="en-US" sz="3100" dirty="0" smtClean="0"/>
              <a:t> Major or Minor</a:t>
            </a:r>
          </a:p>
          <a:p>
            <a:pPr fontAlgn="auto">
              <a:spcAft>
                <a:spcPts val="0"/>
              </a:spcAft>
              <a:buNone/>
              <a:defRPr/>
            </a:pPr>
            <a:r>
              <a:rPr lang="en-US" sz="3100" dirty="0" smtClean="0"/>
              <a:t>		crop.</a:t>
            </a:r>
          </a:p>
          <a:p>
            <a:pPr fontAlgn="auto">
              <a:spcAft>
                <a:spcPts val="0"/>
              </a:spcAft>
              <a:buNone/>
              <a:defRPr/>
            </a:pPr>
            <a:endParaRPr lang="en-US" dirty="0" smtClean="0"/>
          </a:p>
          <a:p>
            <a:pPr fontAlgn="auto">
              <a:spcAft>
                <a:spcPts val="0"/>
              </a:spcAft>
              <a:buNone/>
              <a:defRPr/>
            </a:pPr>
            <a:endParaRPr lang="en-US" dirty="0" smtClean="0"/>
          </a:p>
          <a:p>
            <a:pPr fontAlgn="auto">
              <a:spcAft>
                <a:spcPts val="0"/>
              </a:spcAft>
              <a:buNone/>
              <a:defRPr/>
            </a:pPr>
            <a:endParaRPr lang="en-US" dirty="0" smtClean="0"/>
          </a:p>
          <a:p>
            <a:pPr fontAlgn="b"/>
            <a:endParaRPr lang="en-US" b="1" dirty="0" smtClean="0"/>
          </a:p>
          <a:p>
            <a:pPr fontAlgn="b"/>
            <a:endParaRPr lang="en-US" b="1" dirty="0" smtClean="0"/>
          </a:p>
          <a:p>
            <a:pPr fontAlgn="b">
              <a:buNone/>
            </a:pPr>
            <a:r>
              <a:rPr lang="en-US" b="1" dirty="0" smtClean="0"/>
              <a:t>Value of total fertilizer for the given year 2008-09 </a:t>
            </a:r>
          </a:p>
          <a:p>
            <a:pPr fontAlgn="b">
              <a:buNone/>
            </a:pPr>
            <a:r>
              <a:rPr lang="en-US" dirty="0" smtClean="0"/>
              <a:t>=(Value of the base year * Quantity of the given year) /Quantity of the base year</a:t>
            </a:r>
          </a:p>
          <a:p>
            <a:pPr fontAlgn="b">
              <a:buNone/>
            </a:pPr>
            <a:r>
              <a:rPr lang="en-US" dirty="0" smtClean="0"/>
              <a:t>*Quantity of the given year multiply with the Base year value and Quantity Ratio</a:t>
            </a:r>
          </a:p>
          <a:p>
            <a:pPr fontAlgn="b">
              <a:buNone/>
            </a:pPr>
            <a:r>
              <a:rPr lang="en-US" b="1" dirty="0" smtClean="0"/>
              <a:t>Value of the Major Crops</a:t>
            </a:r>
          </a:p>
          <a:p>
            <a:pPr fontAlgn="b">
              <a:buNone/>
            </a:pPr>
            <a:r>
              <a:rPr lang="en-US" dirty="0" smtClean="0"/>
              <a:t>0.7537 of  Total Value</a:t>
            </a:r>
          </a:p>
          <a:p>
            <a:pPr fontAlgn="b"/>
            <a:endParaRPr lang="en-US" dirty="0" smtClean="0"/>
          </a:p>
          <a:p>
            <a:pPr fontAlgn="b">
              <a:buNone/>
            </a:pPr>
            <a:r>
              <a:rPr lang="en-US" b="1" dirty="0" smtClean="0"/>
              <a:t>Value of the Minor Crops</a:t>
            </a:r>
          </a:p>
          <a:p>
            <a:pPr fontAlgn="b">
              <a:buNone/>
            </a:pPr>
            <a:r>
              <a:rPr lang="en-US" dirty="0" smtClean="0"/>
              <a:t>0.2463 of  Total Value</a:t>
            </a:r>
          </a:p>
          <a:p>
            <a:pPr fontAlgn="b"/>
            <a:endParaRPr lang="en-US" dirty="0" smtClean="0"/>
          </a:p>
          <a:p>
            <a:pPr fontAlgn="b"/>
            <a:endParaRPr lang="en-US" dirty="0" smtClean="0"/>
          </a:p>
          <a:p>
            <a:pPr fontAlgn="b"/>
            <a:endParaRPr lang="en-US" dirty="0" smtClean="0"/>
          </a:p>
          <a:p>
            <a:pPr fontAlgn="b"/>
            <a:endParaRPr lang="en-US" dirty="0" smtClean="0"/>
          </a:p>
          <a:p>
            <a:pPr fontAlgn="auto">
              <a:spcAft>
                <a:spcPts val="0"/>
              </a:spcAft>
              <a:buNone/>
              <a:defRPr/>
            </a:pPr>
            <a:endParaRPr lang="en-US" dirty="0"/>
          </a:p>
        </p:txBody>
      </p:sp>
      <p:graphicFrame>
        <p:nvGraphicFramePr>
          <p:cNvPr id="4" name="Table 3"/>
          <p:cNvGraphicFramePr>
            <a:graphicFrameLocks noGrp="1"/>
          </p:cNvGraphicFramePr>
          <p:nvPr/>
        </p:nvGraphicFramePr>
        <p:xfrm>
          <a:off x="1219200" y="1524000"/>
          <a:ext cx="6554788" cy="1192149"/>
        </p:xfrm>
        <a:graphic>
          <a:graphicData uri="http://schemas.openxmlformats.org/drawingml/2006/table">
            <a:tbl>
              <a:tblPr firstRow="1" bandRow="1">
                <a:tableStyleId>{073A0DAA-6AF3-43AB-8588-CEC1D06C72B9}</a:tableStyleId>
              </a:tblPr>
              <a:tblGrid>
                <a:gridCol w="640398"/>
                <a:gridCol w="1407160"/>
                <a:gridCol w="1481772"/>
                <a:gridCol w="1669098"/>
                <a:gridCol w="1356360"/>
              </a:tblGrid>
              <a:tr h="426951">
                <a:tc>
                  <a:txBody>
                    <a:bodyPr/>
                    <a:lstStyle/>
                    <a:p>
                      <a:pPr marL="0" marR="0" algn="ctr">
                        <a:lnSpc>
                          <a:spcPct val="115000"/>
                        </a:lnSpc>
                        <a:spcBef>
                          <a:spcPts val="0"/>
                        </a:spcBef>
                        <a:spcAft>
                          <a:spcPts val="1000"/>
                        </a:spcAft>
                      </a:pPr>
                      <a:r>
                        <a:rPr lang="en-US" sz="1100" dirty="0"/>
                        <a:t>Year</a:t>
                      </a:r>
                      <a:endParaRPr lang="en-US" sz="1100" dirty="0">
                        <a:latin typeface="Calibri"/>
                        <a:ea typeface="Times New Roman"/>
                        <a:cs typeface="Times New Roman"/>
                      </a:endParaRPr>
                    </a:p>
                  </a:txBody>
                  <a:tcPr marL="68580" marR="68580" marT="0" marB="0"/>
                </a:tc>
                <a:tc>
                  <a:txBody>
                    <a:bodyPr/>
                    <a:lstStyle/>
                    <a:p>
                      <a:pPr marL="0" marR="0" algn="ctr">
                        <a:lnSpc>
                          <a:spcPct val="115000"/>
                        </a:lnSpc>
                        <a:spcBef>
                          <a:spcPts val="0"/>
                        </a:spcBef>
                        <a:spcAft>
                          <a:spcPts val="1000"/>
                        </a:spcAft>
                      </a:pPr>
                      <a:r>
                        <a:rPr lang="en-US" sz="1100" dirty="0"/>
                        <a:t>Quantity"000"N.TON</a:t>
                      </a:r>
                      <a:endParaRPr lang="en-US" sz="1100" dirty="0">
                        <a:latin typeface="Calibri"/>
                        <a:ea typeface="Times New Roman"/>
                        <a:cs typeface="Times New Roman"/>
                      </a:endParaRPr>
                    </a:p>
                  </a:txBody>
                  <a:tcPr marL="68580" marR="68580" marT="0" marB="0"/>
                </a:tc>
                <a:tc>
                  <a:txBody>
                    <a:bodyPr/>
                    <a:lstStyle/>
                    <a:p>
                      <a:pPr marL="0" marR="0" algn="ctr">
                        <a:lnSpc>
                          <a:spcPct val="115000"/>
                        </a:lnSpc>
                        <a:spcBef>
                          <a:spcPts val="0"/>
                        </a:spcBef>
                        <a:spcAft>
                          <a:spcPts val="1000"/>
                        </a:spcAft>
                      </a:pPr>
                      <a:r>
                        <a:rPr lang="en-US" sz="1100"/>
                        <a:t>V</a:t>
                      </a:r>
                      <a:r>
                        <a:rPr lang="en-US" sz="1100" smtClean="0"/>
                        <a:t>alue </a:t>
                      </a:r>
                      <a:r>
                        <a:rPr lang="en-US" sz="1100" dirty="0"/>
                        <a:t>of total fertilizer</a:t>
                      </a:r>
                      <a:endParaRPr lang="en-US" sz="1100" dirty="0">
                        <a:latin typeface="Calibri"/>
                        <a:ea typeface="Times New Roman"/>
                        <a:cs typeface="Times New Roman"/>
                      </a:endParaRPr>
                    </a:p>
                  </a:txBody>
                  <a:tcPr marL="68580" marR="68580" marT="0" marB="0"/>
                </a:tc>
                <a:tc>
                  <a:txBody>
                    <a:bodyPr/>
                    <a:lstStyle/>
                    <a:p>
                      <a:pPr marL="0" marR="0" algn="ctr">
                        <a:lnSpc>
                          <a:spcPct val="115000"/>
                        </a:lnSpc>
                        <a:spcBef>
                          <a:spcPts val="0"/>
                        </a:spcBef>
                        <a:spcAft>
                          <a:spcPts val="1000"/>
                        </a:spcAft>
                      </a:pPr>
                      <a:r>
                        <a:rPr lang="en-US" sz="1100" dirty="0"/>
                        <a:t>Value of </a:t>
                      </a:r>
                      <a:r>
                        <a:rPr lang="en-US" sz="1100" dirty="0" err="1"/>
                        <a:t>Fert</a:t>
                      </a:r>
                      <a:r>
                        <a:rPr lang="en-US" sz="1100" dirty="0"/>
                        <a:t>. Major  Crop</a:t>
                      </a:r>
                      <a:endParaRPr lang="en-US" sz="1100" dirty="0">
                        <a:latin typeface="Calibri"/>
                        <a:ea typeface="Times New Roman"/>
                        <a:cs typeface="Times New Roman"/>
                      </a:endParaRPr>
                    </a:p>
                  </a:txBody>
                  <a:tcPr marL="68580" marR="68580" marT="0" marB="0"/>
                </a:tc>
                <a:tc>
                  <a:txBody>
                    <a:bodyPr/>
                    <a:lstStyle/>
                    <a:p>
                      <a:pPr marL="0" marR="0" algn="ctr">
                        <a:lnSpc>
                          <a:spcPct val="115000"/>
                        </a:lnSpc>
                        <a:spcBef>
                          <a:spcPts val="0"/>
                        </a:spcBef>
                        <a:spcAft>
                          <a:spcPts val="1000"/>
                        </a:spcAft>
                      </a:pPr>
                      <a:r>
                        <a:rPr lang="en-US" sz="1100"/>
                        <a:t>Value of Fert Minor Crop</a:t>
                      </a:r>
                      <a:endParaRPr lang="en-US" sz="1100">
                        <a:latin typeface="Calibri"/>
                        <a:ea typeface="Times New Roman"/>
                        <a:cs typeface="Times New Roman"/>
                      </a:endParaRPr>
                    </a:p>
                  </a:txBody>
                  <a:tcPr marL="68580" marR="68580" marT="0" marB="0"/>
                </a:tc>
              </a:tr>
              <a:tr h="382599">
                <a:tc>
                  <a:txBody>
                    <a:bodyPr/>
                    <a:lstStyle/>
                    <a:p>
                      <a:pPr marL="0" marR="0" algn="ctr">
                        <a:lnSpc>
                          <a:spcPct val="115000"/>
                        </a:lnSpc>
                        <a:spcBef>
                          <a:spcPts val="0"/>
                        </a:spcBef>
                        <a:spcAft>
                          <a:spcPts val="1000"/>
                        </a:spcAft>
                      </a:pPr>
                      <a:r>
                        <a:rPr lang="en-US" sz="1100"/>
                        <a:t>1999-00</a:t>
                      </a:r>
                      <a:endParaRPr lang="en-US" sz="1100">
                        <a:latin typeface="Calibri"/>
                        <a:ea typeface="Times New Roman"/>
                        <a:cs typeface="Times New Roman"/>
                      </a:endParaRPr>
                    </a:p>
                  </a:txBody>
                  <a:tcPr marL="68580" marR="68580" marT="0" marB="0"/>
                </a:tc>
                <a:tc>
                  <a:txBody>
                    <a:bodyPr/>
                    <a:lstStyle/>
                    <a:p>
                      <a:pPr marL="0" marR="0" algn="ctr">
                        <a:lnSpc>
                          <a:spcPct val="115000"/>
                        </a:lnSpc>
                        <a:spcBef>
                          <a:spcPts val="0"/>
                        </a:spcBef>
                        <a:spcAft>
                          <a:spcPts val="1000"/>
                        </a:spcAft>
                      </a:pPr>
                      <a:r>
                        <a:rPr lang="en-US" sz="1100"/>
                        <a:t>2833 </a:t>
                      </a:r>
                      <a:endParaRPr lang="en-US" sz="1100">
                        <a:latin typeface="Calibri"/>
                        <a:ea typeface="Times New Roman"/>
                        <a:cs typeface="Times New Roman"/>
                      </a:endParaRPr>
                    </a:p>
                  </a:txBody>
                  <a:tcPr marL="68580" marR="68580" marT="0" marB="0"/>
                </a:tc>
                <a:tc>
                  <a:txBody>
                    <a:bodyPr/>
                    <a:lstStyle/>
                    <a:p>
                      <a:pPr marL="0" marR="0" algn="ctr">
                        <a:lnSpc>
                          <a:spcPct val="115000"/>
                        </a:lnSpc>
                        <a:spcBef>
                          <a:spcPts val="0"/>
                        </a:spcBef>
                        <a:spcAft>
                          <a:spcPts val="1000"/>
                        </a:spcAft>
                      </a:pPr>
                      <a:r>
                        <a:rPr lang="en-US" sz="1100" dirty="0"/>
                        <a:t>49029 </a:t>
                      </a:r>
                      <a:endParaRPr lang="en-US" sz="1100" dirty="0">
                        <a:latin typeface="Calibri"/>
                        <a:ea typeface="Times New Roman"/>
                        <a:cs typeface="Times New Roman"/>
                      </a:endParaRPr>
                    </a:p>
                  </a:txBody>
                  <a:tcPr marL="68580" marR="68580" marT="0" marB="0"/>
                </a:tc>
                <a:tc>
                  <a:txBody>
                    <a:bodyPr/>
                    <a:lstStyle/>
                    <a:p>
                      <a:pPr marL="0" marR="0" algn="ctr">
                        <a:lnSpc>
                          <a:spcPct val="115000"/>
                        </a:lnSpc>
                        <a:spcBef>
                          <a:spcPts val="0"/>
                        </a:spcBef>
                        <a:spcAft>
                          <a:spcPts val="1000"/>
                        </a:spcAft>
                      </a:pPr>
                      <a:r>
                        <a:rPr lang="en-US" sz="1100"/>
                        <a:t>36953 </a:t>
                      </a:r>
                      <a:endParaRPr lang="en-US" sz="1100">
                        <a:latin typeface="Calibri"/>
                        <a:ea typeface="Times New Roman"/>
                        <a:cs typeface="Times New Roman"/>
                      </a:endParaRPr>
                    </a:p>
                  </a:txBody>
                  <a:tcPr marL="68580" marR="68580" marT="0" marB="0"/>
                </a:tc>
                <a:tc>
                  <a:txBody>
                    <a:bodyPr/>
                    <a:lstStyle/>
                    <a:p>
                      <a:pPr marL="0" marR="0" algn="ctr">
                        <a:lnSpc>
                          <a:spcPct val="115000"/>
                        </a:lnSpc>
                        <a:spcBef>
                          <a:spcPts val="0"/>
                        </a:spcBef>
                        <a:spcAft>
                          <a:spcPts val="1000"/>
                        </a:spcAft>
                      </a:pPr>
                      <a:r>
                        <a:rPr lang="en-US" sz="1100"/>
                        <a:t>12076 </a:t>
                      </a:r>
                      <a:endParaRPr lang="en-US" sz="1100">
                        <a:latin typeface="Calibri"/>
                        <a:ea typeface="Times New Roman"/>
                        <a:cs typeface="Times New Roman"/>
                      </a:endParaRPr>
                    </a:p>
                  </a:txBody>
                  <a:tcPr marL="68580" marR="68580" marT="0" marB="0"/>
                </a:tc>
              </a:tr>
              <a:tr h="382599">
                <a:tc>
                  <a:txBody>
                    <a:bodyPr/>
                    <a:lstStyle/>
                    <a:p>
                      <a:pPr marL="0" marR="0" algn="ctr">
                        <a:lnSpc>
                          <a:spcPct val="115000"/>
                        </a:lnSpc>
                        <a:spcBef>
                          <a:spcPts val="0"/>
                        </a:spcBef>
                        <a:spcAft>
                          <a:spcPts val="1000"/>
                        </a:spcAft>
                      </a:pPr>
                      <a:r>
                        <a:rPr lang="en-US" sz="1100"/>
                        <a:t>2008-09</a:t>
                      </a:r>
                      <a:endParaRPr lang="en-US" sz="1100">
                        <a:latin typeface="Calibri"/>
                        <a:ea typeface="Times New Roman"/>
                        <a:cs typeface="Times New Roman"/>
                      </a:endParaRPr>
                    </a:p>
                  </a:txBody>
                  <a:tcPr marL="68580" marR="68580" marT="0" marB="0"/>
                </a:tc>
                <a:tc>
                  <a:txBody>
                    <a:bodyPr/>
                    <a:lstStyle/>
                    <a:p>
                      <a:pPr marL="0" marR="0" algn="ctr">
                        <a:lnSpc>
                          <a:spcPct val="115000"/>
                        </a:lnSpc>
                        <a:spcBef>
                          <a:spcPts val="0"/>
                        </a:spcBef>
                        <a:spcAft>
                          <a:spcPts val="1000"/>
                        </a:spcAft>
                      </a:pPr>
                      <a:r>
                        <a:rPr lang="en-US" sz="1100" dirty="0"/>
                        <a:t>3711 </a:t>
                      </a:r>
                      <a:endParaRPr lang="en-US" sz="1100" dirty="0">
                        <a:latin typeface="Calibri"/>
                        <a:ea typeface="Times New Roman"/>
                        <a:cs typeface="Times New Roman"/>
                      </a:endParaRPr>
                    </a:p>
                  </a:txBody>
                  <a:tcPr marL="68580" marR="68580" marT="0" marB="0"/>
                </a:tc>
                <a:tc>
                  <a:txBody>
                    <a:bodyPr/>
                    <a:lstStyle/>
                    <a:p>
                      <a:pPr marL="0" marR="0" algn="ctr">
                        <a:lnSpc>
                          <a:spcPct val="115000"/>
                        </a:lnSpc>
                        <a:spcBef>
                          <a:spcPts val="0"/>
                        </a:spcBef>
                        <a:spcAft>
                          <a:spcPts val="1000"/>
                        </a:spcAft>
                      </a:pPr>
                      <a:r>
                        <a:rPr lang="en-US" sz="1100" dirty="0"/>
                        <a:t>64215 </a:t>
                      </a:r>
                      <a:endParaRPr lang="en-US" sz="1100" dirty="0">
                        <a:latin typeface="Calibri"/>
                        <a:ea typeface="Times New Roman"/>
                        <a:cs typeface="Times New Roman"/>
                      </a:endParaRPr>
                    </a:p>
                  </a:txBody>
                  <a:tcPr marL="68580" marR="68580" marT="0" marB="0"/>
                </a:tc>
                <a:tc>
                  <a:txBody>
                    <a:bodyPr/>
                    <a:lstStyle/>
                    <a:p>
                      <a:pPr marL="0" marR="0" algn="ctr">
                        <a:lnSpc>
                          <a:spcPct val="115000"/>
                        </a:lnSpc>
                        <a:spcBef>
                          <a:spcPts val="0"/>
                        </a:spcBef>
                        <a:spcAft>
                          <a:spcPts val="1000"/>
                        </a:spcAft>
                      </a:pPr>
                      <a:r>
                        <a:rPr lang="en-US" sz="1100"/>
                        <a:t>48398.80 </a:t>
                      </a:r>
                      <a:endParaRPr lang="en-US" sz="1100">
                        <a:latin typeface="Calibri"/>
                        <a:ea typeface="Times New Roman"/>
                        <a:cs typeface="Times New Roman"/>
                      </a:endParaRPr>
                    </a:p>
                  </a:txBody>
                  <a:tcPr marL="68580" marR="68580" marT="0" marB="0"/>
                </a:tc>
                <a:tc>
                  <a:txBody>
                    <a:bodyPr/>
                    <a:lstStyle/>
                    <a:p>
                      <a:pPr marL="0" marR="0" algn="ctr">
                        <a:lnSpc>
                          <a:spcPct val="115000"/>
                        </a:lnSpc>
                        <a:spcBef>
                          <a:spcPts val="0"/>
                        </a:spcBef>
                        <a:spcAft>
                          <a:spcPts val="1000"/>
                        </a:spcAft>
                      </a:pPr>
                      <a:r>
                        <a:rPr lang="en-US" sz="1100" dirty="0"/>
                        <a:t>15816 </a:t>
                      </a:r>
                      <a:endParaRPr lang="en-US" sz="1100" dirty="0">
                        <a:latin typeface="Calibri"/>
                        <a:ea typeface="Times New Roman"/>
                        <a:cs typeface="Times New Roman"/>
                      </a:endParaRPr>
                    </a:p>
                  </a:txBody>
                  <a:tcPr marL="68580" marR="68580" marT="0" marB="0"/>
                </a:tc>
              </a:tr>
            </a:tbl>
          </a:graphicData>
        </a:graphic>
      </p:graphicFrame>
    </p:spTree>
  </p:cSld>
  <p:clrMapOvr>
    <a:masterClrMapping/>
  </p:clrMapOvr>
  <p:timing>
    <p:tnLst>
      <p:par>
        <p:cT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90600" y="457200"/>
            <a:ext cx="7620000" cy="3693319"/>
          </a:xfrm>
          <a:prstGeom prst="rect">
            <a:avLst/>
          </a:prstGeom>
        </p:spPr>
        <p:txBody>
          <a:bodyPr wrap="square">
            <a:spAutoFit/>
          </a:bodyPr>
          <a:lstStyle/>
          <a:p>
            <a:pPr fontAlgn="auto">
              <a:spcAft>
                <a:spcPts val="0"/>
              </a:spcAft>
              <a:buFont typeface="Wingdings" pitchFamily="2" charset="2"/>
              <a:buChar char="Ø"/>
              <a:defRPr/>
            </a:pPr>
            <a:r>
              <a:rPr lang="en-US" u="sng" dirty="0" smtClean="0"/>
              <a:t>Pesticides</a:t>
            </a:r>
            <a:r>
              <a:rPr lang="en-US" b="1" dirty="0" smtClean="0"/>
              <a:t>:</a:t>
            </a:r>
            <a:r>
              <a:rPr lang="en-US" dirty="0" smtClean="0"/>
              <a:t> Take the value of pesticides of the given year, multiplying it with the  base year value ratio </a:t>
            </a:r>
            <a:r>
              <a:rPr lang="en-US" dirty="0" err="1" smtClean="0"/>
              <a:t>w.r.t</a:t>
            </a:r>
            <a:r>
              <a:rPr lang="en-US" dirty="0" smtClean="0"/>
              <a:t> Major or Minor crop.</a:t>
            </a:r>
          </a:p>
          <a:p>
            <a:pPr fontAlgn="auto">
              <a:spcAft>
                <a:spcPts val="0"/>
              </a:spcAft>
              <a:buFont typeface="Wingdings" pitchFamily="2" charset="2"/>
              <a:buChar char="Ø"/>
              <a:defRPr/>
            </a:pPr>
            <a:r>
              <a:rPr lang="en-US" u="sng" dirty="0" smtClean="0"/>
              <a:t>Water</a:t>
            </a:r>
            <a:r>
              <a:rPr lang="en-US" dirty="0" smtClean="0"/>
              <a:t> : Take the value of water of the given year, then multiply it with the base year price.</a:t>
            </a:r>
          </a:p>
          <a:p>
            <a:pPr fontAlgn="auto">
              <a:spcAft>
                <a:spcPts val="0"/>
              </a:spcAft>
              <a:buFont typeface="Wingdings" pitchFamily="2" charset="2"/>
              <a:buChar char="Ø"/>
              <a:defRPr/>
            </a:pPr>
            <a:r>
              <a:rPr lang="en-US" u="sng" dirty="0" err="1" smtClean="0"/>
              <a:t>Ploughing</a:t>
            </a:r>
            <a:r>
              <a:rPr lang="en-US" u="sng" dirty="0" smtClean="0"/>
              <a:t>  &amp; plunking</a:t>
            </a:r>
            <a:r>
              <a:rPr lang="en-US" b="1" dirty="0" smtClean="0"/>
              <a:t>:</a:t>
            </a:r>
            <a:r>
              <a:rPr lang="en-US" dirty="0" smtClean="0"/>
              <a:t> The area and base year price of </a:t>
            </a:r>
            <a:r>
              <a:rPr lang="en-US" dirty="0" err="1" smtClean="0"/>
              <a:t>ploughing</a:t>
            </a:r>
            <a:r>
              <a:rPr lang="en-US" dirty="0" smtClean="0"/>
              <a:t>  &amp; plunking.</a:t>
            </a:r>
          </a:p>
          <a:p>
            <a:pPr fontAlgn="auto">
              <a:spcAft>
                <a:spcPts val="0"/>
              </a:spcAft>
              <a:buFont typeface="Wingdings" pitchFamily="2" charset="2"/>
              <a:buChar char="Ø"/>
              <a:defRPr/>
            </a:pPr>
            <a:r>
              <a:rPr lang="en-US" u="sng" dirty="0" smtClean="0"/>
              <a:t>Transport charges</a:t>
            </a:r>
            <a:r>
              <a:rPr lang="en-US" dirty="0" smtClean="0"/>
              <a:t>: 0.01 of seed(input) and 0.0125 (Fertilizer and pesticides) input.</a:t>
            </a:r>
          </a:p>
          <a:p>
            <a:pPr fontAlgn="auto">
              <a:spcAft>
                <a:spcPts val="0"/>
              </a:spcAft>
              <a:buFont typeface="Wingdings" pitchFamily="2" charset="2"/>
              <a:buChar char="Ø"/>
              <a:defRPr/>
            </a:pPr>
            <a:r>
              <a:rPr lang="en-US" u="sng" dirty="0" smtClean="0"/>
              <a:t>Wastage</a:t>
            </a:r>
            <a:r>
              <a:rPr lang="en-US" dirty="0" smtClean="0"/>
              <a:t>: 0.005 of total Gross output value </a:t>
            </a:r>
          </a:p>
          <a:p>
            <a:pPr fontAlgn="auto">
              <a:spcAft>
                <a:spcPts val="0"/>
              </a:spcAft>
              <a:buFont typeface="Arial" pitchFamily="34" charset="0"/>
              <a:buNone/>
              <a:defRPr/>
            </a:pPr>
            <a:r>
              <a:rPr lang="en-US" dirty="0" smtClean="0"/>
              <a:t> </a:t>
            </a:r>
          </a:p>
          <a:p>
            <a:pPr fontAlgn="auto">
              <a:spcAft>
                <a:spcPts val="0"/>
              </a:spcAft>
              <a:buFont typeface="Arial" pitchFamily="34" charset="0"/>
              <a:buNone/>
              <a:defRPr/>
            </a:pPr>
            <a:r>
              <a:rPr lang="en-US" b="1" dirty="0" smtClean="0"/>
              <a:t>GVA:    Total output –Intermediate consumption.</a:t>
            </a:r>
          </a:p>
          <a:p>
            <a:pPr fontAlgn="auto">
              <a:spcAft>
                <a:spcPts val="0"/>
              </a:spcAft>
              <a:buFont typeface="Arial" pitchFamily="34" charset="0"/>
              <a:buNone/>
              <a:defRPr/>
            </a:pPr>
            <a:endParaRPr lang="en-US" dirty="0" smtClean="0"/>
          </a:p>
          <a:p>
            <a:pPr fontAlgn="auto">
              <a:spcAft>
                <a:spcPts val="0"/>
              </a:spcAft>
              <a:buFont typeface="Arial" pitchFamily="34" charset="0"/>
              <a:buNone/>
              <a:defRPr/>
            </a:pPr>
            <a:r>
              <a:rPr lang="en-US" b="1" dirty="0" smtClean="0"/>
              <a:t>***    Same is applied for minor crops.</a:t>
            </a:r>
            <a:endParaRPr lang="en-US" dirty="0" smtClean="0"/>
          </a:p>
        </p:txBody>
      </p:sp>
    </p:spTree>
  </p:cSld>
  <p:clrMapOvr>
    <a:masterClrMapping/>
  </p:clrMapOvr>
  <p:timing>
    <p:tnLst>
      <p:par>
        <p:cTn id="1" dur="indefinite" restart="never" nodeType="tmRoot"/>
      </p:par>
    </p:tn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700" b="1" dirty="0" smtClean="0"/>
              <a:t>Practical Example: Calculating GVA of Major Crops(2008-09) </a:t>
            </a:r>
            <a:endParaRPr lang="en-US" sz="3700" b="1" dirty="0"/>
          </a:p>
        </p:txBody>
      </p:sp>
      <p:graphicFrame>
        <p:nvGraphicFramePr>
          <p:cNvPr id="4" name="Content Placeholder 3"/>
          <p:cNvGraphicFramePr>
            <a:graphicFrameLocks noGrp="1"/>
          </p:cNvGraphicFramePr>
          <p:nvPr>
            <p:ph idx="1"/>
          </p:nvPr>
        </p:nvGraphicFramePr>
        <p:xfrm>
          <a:off x="457200" y="1600200"/>
          <a:ext cx="7848600" cy="4648200"/>
        </p:xfrm>
        <a:graphic>
          <a:graphicData uri="http://schemas.openxmlformats.org/drawingml/2006/table">
            <a:tbl>
              <a:tblPr firstRow="1" bandRow="1">
                <a:tableStyleId>{073A0DAA-6AF3-43AB-8588-CEC1D06C72B9}</a:tableStyleId>
              </a:tblPr>
              <a:tblGrid>
                <a:gridCol w="1103537"/>
                <a:gridCol w="422298"/>
                <a:gridCol w="703925"/>
                <a:gridCol w="709468"/>
                <a:gridCol w="620785"/>
                <a:gridCol w="1152887"/>
                <a:gridCol w="975520"/>
                <a:gridCol w="575257"/>
                <a:gridCol w="843678"/>
                <a:gridCol w="741245"/>
              </a:tblGrid>
              <a:tr h="1051183">
                <a:tc gridSpan="9">
                  <a:txBody>
                    <a:bodyPr/>
                    <a:lstStyle/>
                    <a:p>
                      <a:pPr algn="ctr" fontAlgn="b"/>
                      <a:r>
                        <a:rPr lang="en-US" sz="2400" u="none" strike="noStrike" dirty="0"/>
                        <a:t>GVA of Major Crops for the year 2008-09</a:t>
                      </a:r>
                      <a:endParaRPr lang="en-US" sz="2400" b="1" i="0" u="none" strike="noStrike" dirty="0">
                        <a:latin typeface="+mj-lt"/>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b"/>
                      <a:r>
                        <a:rPr lang="en-US" sz="1200" u="none" strike="noStrike" dirty="0" err="1"/>
                        <a:t>Rs.Million</a:t>
                      </a:r>
                      <a:endParaRPr lang="en-US" sz="1200" b="1" i="0" u="none" strike="noStrike" dirty="0">
                        <a:latin typeface="Times New Roman"/>
                      </a:endParaRPr>
                    </a:p>
                  </a:txBody>
                  <a:tcPr marL="0" marR="0" marT="0" marB="0" anchor="b"/>
                </a:tc>
              </a:tr>
              <a:tr h="1051183">
                <a:tc rowSpan="2">
                  <a:txBody>
                    <a:bodyPr/>
                    <a:lstStyle/>
                    <a:p>
                      <a:pPr algn="ctr" fontAlgn="b"/>
                      <a:r>
                        <a:rPr lang="en-US" sz="1000" u="none" strike="noStrike" dirty="0"/>
                        <a:t>Total Gross </a:t>
                      </a:r>
                      <a:r>
                        <a:rPr lang="en-US" sz="1000" u="none" strike="noStrike" dirty="0" smtClean="0"/>
                        <a:t>Output</a:t>
                      </a:r>
                      <a:endParaRPr lang="en-US" sz="1000" b="1" i="0" u="none" strike="noStrike" dirty="0">
                        <a:latin typeface="Times New Roman"/>
                      </a:endParaRPr>
                    </a:p>
                  </a:txBody>
                  <a:tcPr marL="0" marR="0" marT="0" marB="0" anchor="b"/>
                </a:tc>
                <a:tc gridSpan="7">
                  <a:txBody>
                    <a:bodyPr/>
                    <a:lstStyle/>
                    <a:p>
                      <a:pPr algn="ctr" fontAlgn="b"/>
                      <a:r>
                        <a:rPr lang="en-US" sz="1000" u="none" strike="noStrike" dirty="0"/>
                        <a:t>Input </a:t>
                      </a:r>
                      <a:r>
                        <a:rPr lang="en-US" sz="1000" u="none" strike="noStrike" dirty="0" smtClean="0"/>
                        <a:t>Value (Intermediate </a:t>
                      </a:r>
                      <a:r>
                        <a:rPr lang="en-US" sz="1000" u="none" strike="noStrike" dirty="0"/>
                        <a:t>Consumption)</a:t>
                      </a:r>
                      <a:endParaRPr lang="en-US" sz="1000" b="1" i="0" u="none" strike="noStrike" dirty="0">
                        <a:latin typeface="Times New Roman"/>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rowSpan="2">
                  <a:txBody>
                    <a:bodyPr/>
                    <a:lstStyle/>
                    <a:p>
                      <a:pPr algn="ctr" fontAlgn="b"/>
                      <a:r>
                        <a:rPr lang="en-US" sz="1000" u="none" strike="noStrike"/>
                        <a:t>Input Value</a:t>
                      </a:r>
                      <a:endParaRPr lang="en-US" sz="1000" b="1" i="0" u="none" strike="noStrike">
                        <a:latin typeface="Times New Roman"/>
                      </a:endParaRPr>
                    </a:p>
                  </a:txBody>
                  <a:tcPr marL="0" marR="0" marT="0" marB="0" anchor="b"/>
                </a:tc>
                <a:tc rowSpan="2">
                  <a:txBody>
                    <a:bodyPr/>
                    <a:lstStyle/>
                    <a:p>
                      <a:pPr algn="ctr" fontAlgn="b"/>
                      <a:r>
                        <a:rPr lang="en-US" sz="1000" u="none" strike="noStrike" dirty="0"/>
                        <a:t>GVA </a:t>
                      </a:r>
                      <a:r>
                        <a:rPr lang="en-US" sz="1000" u="none" strike="noStrike" dirty="0" smtClean="0"/>
                        <a:t>(</a:t>
                      </a:r>
                      <a:r>
                        <a:rPr lang="en-US" sz="1000" u="none" strike="noStrike" dirty="0"/>
                        <a:t>1-9)</a:t>
                      </a:r>
                      <a:endParaRPr lang="en-US" sz="1000" b="1" i="0" u="none" strike="noStrike" dirty="0">
                        <a:latin typeface="Times New Roman"/>
                      </a:endParaRPr>
                    </a:p>
                  </a:txBody>
                  <a:tcPr marL="0" marR="0" marT="0" marB="0" anchor="b"/>
                </a:tc>
              </a:tr>
              <a:tr h="443468">
                <a:tc vMerge="1">
                  <a:txBody>
                    <a:bodyPr/>
                    <a:lstStyle/>
                    <a:p>
                      <a:endParaRPr lang="en-US"/>
                    </a:p>
                  </a:txBody>
                  <a:tcPr/>
                </a:tc>
                <a:tc>
                  <a:txBody>
                    <a:bodyPr/>
                    <a:lstStyle/>
                    <a:p>
                      <a:pPr algn="ctr" fontAlgn="b"/>
                      <a:r>
                        <a:rPr lang="en-US" sz="1000" u="none" strike="noStrike" dirty="0"/>
                        <a:t>Seed</a:t>
                      </a:r>
                      <a:endParaRPr lang="en-US" sz="1000" b="1" i="0" u="none" strike="noStrike" dirty="0">
                        <a:latin typeface="Times New Roman"/>
                      </a:endParaRPr>
                    </a:p>
                  </a:txBody>
                  <a:tcPr marL="0" marR="0" marT="0" marB="0" anchor="b"/>
                </a:tc>
                <a:tc>
                  <a:txBody>
                    <a:bodyPr/>
                    <a:lstStyle/>
                    <a:p>
                      <a:pPr algn="ctr" fontAlgn="b"/>
                      <a:r>
                        <a:rPr lang="en-US" sz="1000" u="none" strike="noStrike"/>
                        <a:t>Fertilizer</a:t>
                      </a:r>
                      <a:endParaRPr lang="en-US" sz="1000" b="1" i="0" u="none" strike="noStrike">
                        <a:latin typeface="Times New Roman"/>
                      </a:endParaRPr>
                    </a:p>
                  </a:txBody>
                  <a:tcPr marL="0" marR="0" marT="0" marB="0" anchor="b"/>
                </a:tc>
                <a:tc>
                  <a:txBody>
                    <a:bodyPr/>
                    <a:lstStyle/>
                    <a:p>
                      <a:pPr algn="ctr" fontAlgn="b"/>
                      <a:r>
                        <a:rPr lang="en-US" sz="1000" u="none" strike="noStrike"/>
                        <a:t>Pesticides</a:t>
                      </a:r>
                      <a:endParaRPr lang="en-US" sz="1000" b="1" i="0" u="none" strike="noStrike">
                        <a:latin typeface="Times New Roman"/>
                      </a:endParaRPr>
                    </a:p>
                  </a:txBody>
                  <a:tcPr marL="0" marR="0" marT="0" marB="0" anchor="b"/>
                </a:tc>
                <a:tc>
                  <a:txBody>
                    <a:bodyPr/>
                    <a:lstStyle/>
                    <a:p>
                      <a:pPr algn="ctr" fontAlgn="b"/>
                      <a:r>
                        <a:rPr lang="en-US" sz="1000" u="none" strike="noStrike"/>
                        <a:t>Water</a:t>
                      </a:r>
                      <a:endParaRPr lang="en-US" sz="1000" b="1" i="0" u="none" strike="noStrike">
                        <a:latin typeface="Times New Roman"/>
                      </a:endParaRPr>
                    </a:p>
                  </a:txBody>
                  <a:tcPr marL="0" marR="0" marT="0" marB="0" anchor="b"/>
                </a:tc>
                <a:tc>
                  <a:txBody>
                    <a:bodyPr/>
                    <a:lstStyle/>
                    <a:p>
                      <a:pPr algn="ctr" fontAlgn="b"/>
                      <a:r>
                        <a:rPr lang="en-US" sz="1000" u="none" strike="noStrike"/>
                        <a:t>Ploughing &amp; Planking</a:t>
                      </a:r>
                      <a:endParaRPr lang="en-US" sz="1000" b="1" i="0" u="none" strike="noStrike">
                        <a:latin typeface="Times New Roman"/>
                      </a:endParaRPr>
                    </a:p>
                  </a:txBody>
                  <a:tcPr marL="0" marR="0" marT="0" marB="0" anchor="b"/>
                </a:tc>
                <a:tc>
                  <a:txBody>
                    <a:bodyPr/>
                    <a:lstStyle/>
                    <a:p>
                      <a:pPr algn="ctr" fontAlgn="b"/>
                      <a:r>
                        <a:rPr lang="en-US" sz="1000" u="none" strike="noStrike" dirty="0"/>
                        <a:t>Transport charges</a:t>
                      </a:r>
                      <a:endParaRPr lang="en-US" sz="1000" b="1" i="0" u="none" strike="noStrike" dirty="0">
                        <a:latin typeface="Times New Roman"/>
                      </a:endParaRPr>
                    </a:p>
                  </a:txBody>
                  <a:tcPr marL="0" marR="0" marT="0" marB="0" anchor="b"/>
                </a:tc>
                <a:tc>
                  <a:txBody>
                    <a:bodyPr/>
                    <a:lstStyle/>
                    <a:p>
                      <a:pPr algn="ctr" fontAlgn="b"/>
                      <a:r>
                        <a:rPr lang="en-US" sz="1000" u="none" strike="noStrike" dirty="0"/>
                        <a:t>Wastage</a:t>
                      </a:r>
                      <a:endParaRPr lang="en-US" sz="1000" b="1" i="0" u="none" strike="noStrike" dirty="0">
                        <a:latin typeface="Times New Roman"/>
                      </a:endParaRPr>
                    </a:p>
                  </a:txBody>
                  <a:tcPr marL="0" marR="0" marT="0" marB="0" anchor="b"/>
                </a:tc>
                <a:tc vMerge="1">
                  <a:txBody>
                    <a:bodyPr/>
                    <a:lstStyle/>
                    <a:p>
                      <a:endParaRPr lang="en-US"/>
                    </a:p>
                  </a:txBody>
                  <a:tcPr/>
                </a:tc>
                <a:tc vMerge="1">
                  <a:txBody>
                    <a:bodyPr/>
                    <a:lstStyle/>
                    <a:p>
                      <a:endParaRPr lang="en-US"/>
                    </a:p>
                  </a:txBody>
                  <a:tcPr/>
                </a:tc>
              </a:tr>
              <a:tr h="1051183">
                <a:tc>
                  <a:txBody>
                    <a:bodyPr/>
                    <a:lstStyle/>
                    <a:p>
                      <a:pPr algn="ctr" fontAlgn="b"/>
                      <a:r>
                        <a:rPr lang="en-US" sz="1200" u="none" strike="noStrike"/>
                        <a:t>1 </a:t>
                      </a:r>
                      <a:endParaRPr lang="en-US" sz="1200" b="1" i="0" u="none" strike="noStrike">
                        <a:latin typeface="Tms Rmn"/>
                      </a:endParaRPr>
                    </a:p>
                  </a:txBody>
                  <a:tcPr marL="0" marR="0" marT="0" marB="0" anchor="b"/>
                </a:tc>
                <a:tc>
                  <a:txBody>
                    <a:bodyPr/>
                    <a:lstStyle/>
                    <a:p>
                      <a:pPr algn="ctr" fontAlgn="b"/>
                      <a:r>
                        <a:rPr lang="en-US" sz="1000" u="none" strike="noStrike" dirty="0"/>
                        <a:t>2 </a:t>
                      </a:r>
                      <a:endParaRPr lang="en-US" sz="1000" b="1" i="0" u="none" strike="noStrike" dirty="0">
                        <a:latin typeface="Times New Roman"/>
                      </a:endParaRPr>
                    </a:p>
                  </a:txBody>
                  <a:tcPr marL="0" marR="0" marT="0" marB="0" anchor="b"/>
                </a:tc>
                <a:tc>
                  <a:txBody>
                    <a:bodyPr/>
                    <a:lstStyle/>
                    <a:p>
                      <a:pPr algn="ctr" fontAlgn="b"/>
                      <a:r>
                        <a:rPr lang="en-US" sz="1000" u="none" strike="noStrike" dirty="0"/>
                        <a:t>3 </a:t>
                      </a:r>
                      <a:endParaRPr lang="en-US" sz="1000" b="1" i="0" u="none" strike="noStrike" dirty="0">
                        <a:latin typeface="Times New Roman"/>
                      </a:endParaRPr>
                    </a:p>
                  </a:txBody>
                  <a:tcPr marL="0" marR="0" marT="0" marB="0" anchor="b"/>
                </a:tc>
                <a:tc>
                  <a:txBody>
                    <a:bodyPr/>
                    <a:lstStyle/>
                    <a:p>
                      <a:pPr algn="ctr" fontAlgn="b"/>
                      <a:r>
                        <a:rPr lang="en-US" sz="1000" u="none" strike="noStrike" dirty="0"/>
                        <a:t>4 </a:t>
                      </a:r>
                      <a:endParaRPr lang="en-US" sz="1000" b="1" i="0" u="none" strike="noStrike" dirty="0">
                        <a:latin typeface="Times New Roman"/>
                      </a:endParaRPr>
                    </a:p>
                  </a:txBody>
                  <a:tcPr marL="0" marR="0" marT="0" marB="0" anchor="b"/>
                </a:tc>
                <a:tc>
                  <a:txBody>
                    <a:bodyPr/>
                    <a:lstStyle/>
                    <a:p>
                      <a:pPr algn="ctr" fontAlgn="b"/>
                      <a:r>
                        <a:rPr lang="en-US" sz="1000" u="none" strike="noStrike" dirty="0"/>
                        <a:t>5 </a:t>
                      </a:r>
                      <a:endParaRPr lang="en-US" sz="1000" b="1" i="0" u="none" strike="noStrike" dirty="0">
                        <a:latin typeface="Times New Roman"/>
                      </a:endParaRPr>
                    </a:p>
                  </a:txBody>
                  <a:tcPr marL="0" marR="0" marT="0" marB="0" anchor="b"/>
                </a:tc>
                <a:tc>
                  <a:txBody>
                    <a:bodyPr/>
                    <a:lstStyle/>
                    <a:p>
                      <a:pPr algn="ctr" fontAlgn="b"/>
                      <a:r>
                        <a:rPr lang="en-US" sz="1000" u="none" strike="noStrike" dirty="0"/>
                        <a:t>6 </a:t>
                      </a:r>
                      <a:endParaRPr lang="en-US" sz="1000" b="1" i="0" u="none" strike="noStrike" dirty="0">
                        <a:latin typeface="Times New Roman"/>
                      </a:endParaRPr>
                    </a:p>
                  </a:txBody>
                  <a:tcPr marL="0" marR="0" marT="0" marB="0" anchor="b"/>
                </a:tc>
                <a:tc>
                  <a:txBody>
                    <a:bodyPr/>
                    <a:lstStyle/>
                    <a:p>
                      <a:pPr algn="ctr" fontAlgn="b"/>
                      <a:r>
                        <a:rPr lang="en-US" sz="1000" u="none" strike="noStrike" dirty="0"/>
                        <a:t>7 </a:t>
                      </a:r>
                      <a:endParaRPr lang="en-US" sz="1000" b="1" i="0" u="none" strike="noStrike" dirty="0">
                        <a:latin typeface="Times New Roman"/>
                      </a:endParaRPr>
                    </a:p>
                  </a:txBody>
                  <a:tcPr marL="0" marR="0" marT="0" marB="0" anchor="b"/>
                </a:tc>
                <a:tc>
                  <a:txBody>
                    <a:bodyPr/>
                    <a:lstStyle/>
                    <a:p>
                      <a:pPr algn="ctr" fontAlgn="b"/>
                      <a:r>
                        <a:rPr lang="en-US" sz="1000" u="none" strike="noStrike" dirty="0"/>
                        <a:t>8 </a:t>
                      </a:r>
                      <a:endParaRPr lang="en-US" sz="1000" b="1" i="0" u="none" strike="noStrike" dirty="0">
                        <a:latin typeface="Times New Roman"/>
                      </a:endParaRPr>
                    </a:p>
                  </a:txBody>
                  <a:tcPr marL="0" marR="0" marT="0" marB="0" anchor="b"/>
                </a:tc>
                <a:tc>
                  <a:txBody>
                    <a:bodyPr/>
                    <a:lstStyle/>
                    <a:p>
                      <a:pPr algn="ctr" fontAlgn="b"/>
                      <a:r>
                        <a:rPr lang="en-US" sz="1000" u="none" strike="noStrike" dirty="0"/>
                        <a:t>9 </a:t>
                      </a:r>
                      <a:endParaRPr lang="en-US" sz="1000" b="1" i="0" u="none" strike="noStrike" dirty="0">
                        <a:latin typeface="Times New Roman"/>
                      </a:endParaRPr>
                    </a:p>
                  </a:txBody>
                  <a:tcPr marL="0" marR="0" marT="0" marB="0" anchor="b"/>
                </a:tc>
                <a:tc>
                  <a:txBody>
                    <a:bodyPr/>
                    <a:lstStyle/>
                    <a:p>
                      <a:pPr algn="ctr" fontAlgn="b"/>
                      <a:r>
                        <a:rPr lang="en-US" sz="1000" u="none" strike="noStrike"/>
                        <a:t>10 </a:t>
                      </a:r>
                      <a:endParaRPr lang="en-US" sz="1000" b="1" i="0" u="none" strike="noStrike">
                        <a:latin typeface="Times New Roman"/>
                      </a:endParaRPr>
                    </a:p>
                  </a:txBody>
                  <a:tcPr marL="0" marR="0" marT="0" marB="0" anchor="b"/>
                </a:tc>
              </a:tr>
              <a:tr h="1051183">
                <a:tc>
                  <a:txBody>
                    <a:bodyPr/>
                    <a:lstStyle/>
                    <a:p>
                      <a:pPr algn="ctr" fontAlgn="b"/>
                      <a:r>
                        <a:rPr lang="en-US" sz="1000" u="none" strike="noStrike" dirty="0"/>
                        <a:t>510183 </a:t>
                      </a:r>
                      <a:endParaRPr lang="en-US" sz="1000" b="0" i="0" u="none" strike="noStrike" dirty="0">
                        <a:latin typeface="Times New Roman"/>
                      </a:endParaRPr>
                    </a:p>
                  </a:txBody>
                  <a:tcPr marL="0" marR="0" marT="0" marB="0" anchor="b"/>
                </a:tc>
                <a:tc>
                  <a:txBody>
                    <a:bodyPr/>
                    <a:lstStyle/>
                    <a:p>
                      <a:pPr algn="ctr" fontAlgn="b"/>
                      <a:r>
                        <a:rPr lang="en-US" sz="1000" u="none" strike="noStrike"/>
                        <a:t>21861 </a:t>
                      </a:r>
                      <a:endParaRPr lang="en-US" sz="1000" b="0" i="0" u="none" strike="noStrike">
                        <a:latin typeface="Times New Roman"/>
                      </a:endParaRPr>
                    </a:p>
                  </a:txBody>
                  <a:tcPr marL="0" marR="0" marT="0" marB="0" anchor="b"/>
                </a:tc>
                <a:tc>
                  <a:txBody>
                    <a:bodyPr/>
                    <a:lstStyle/>
                    <a:p>
                      <a:pPr algn="ctr" fontAlgn="b"/>
                      <a:r>
                        <a:rPr lang="en-US" sz="1000" u="none" strike="noStrike"/>
                        <a:t>48399 </a:t>
                      </a:r>
                      <a:endParaRPr lang="en-US" sz="1000" b="0" i="0" u="none" strike="noStrike">
                        <a:latin typeface="Times New Roman"/>
                      </a:endParaRPr>
                    </a:p>
                  </a:txBody>
                  <a:tcPr marL="0" marR="0" marT="0" marB="0" anchor="b"/>
                </a:tc>
                <a:tc>
                  <a:txBody>
                    <a:bodyPr/>
                    <a:lstStyle/>
                    <a:p>
                      <a:pPr algn="ctr" fontAlgn="b"/>
                      <a:r>
                        <a:rPr lang="en-US" sz="1000" u="none" strike="noStrike" dirty="0"/>
                        <a:t>5899 </a:t>
                      </a:r>
                      <a:endParaRPr lang="en-US" sz="1000" b="0" i="0" u="none" strike="noStrike" dirty="0">
                        <a:latin typeface="Times New Roman"/>
                      </a:endParaRPr>
                    </a:p>
                  </a:txBody>
                  <a:tcPr marL="0" marR="0" marT="0" marB="0" anchor="b"/>
                </a:tc>
                <a:tc>
                  <a:txBody>
                    <a:bodyPr/>
                    <a:lstStyle/>
                    <a:p>
                      <a:pPr algn="ctr" fontAlgn="b"/>
                      <a:r>
                        <a:rPr lang="en-US" sz="1000" u="none" strike="noStrike" dirty="0"/>
                        <a:t>10838 </a:t>
                      </a:r>
                      <a:endParaRPr lang="en-US" sz="1000" b="0" i="0" u="none" strike="noStrike" dirty="0">
                        <a:latin typeface="Times New Roman"/>
                      </a:endParaRPr>
                    </a:p>
                  </a:txBody>
                  <a:tcPr marL="0" marR="0" marT="0" marB="0" anchor="b"/>
                </a:tc>
                <a:tc>
                  <a:txBody>
                    <a:bodyPr/>
                    <a:lstStyle/>
                    <a:p>
                      <a:pPr algn="ctr" fontAlgn="b"/>
                      <a:r>
                        <a:rPr lang="en-US" sz="1000" u="none" strike="noStrike" dirty="0"/>
                        <a:t>17602 </a:t>
                      </a:r>
                      <a:endParaRPr lang="en-US" sz="1000" b="0" i="0" u="none" strike="noStrike" dirty="0">
                        <a:latin typeface="Times New Roman"/>
                      </a:endParaRPr>
                    </a:p>
                  </a:txBody>
                  <a:tcPr marL="0" marR="0" marT="0" marB="0" anchor="b"/>
                </a:tc>
                <a:tc>
                  <a:txBody>
                    <a:bodyPr/>
                    <a:lstStyle/>
                    <a:p>
                      <a:pPr algn="ctr" fontAlgn="b"/>
                      <a:r>
                        <a:rPr lang="en-US" sz="1000" u="none" strike="noStrike" dirty="0"/>
                        <a:t>897 </a:t>
                      </a:r>
                      <a:endParaRPr lang="en-US" sz="1000" b="0" i="0" u="none" strike="noStrike" dirty="0">
                        <a:latin typeface="Times New Roman"/>
                      </a:endParaRPr>
                    </a:p>
                  </a:txBody>
                  <a:tcPr marL="0" marR="0" marT="0" marB="0" anchor="b"/>
                </a:tc>
                <a:tc>
                  <a:txBody>
                    <a:bodyPr/>
                    <a:lstStyle/>
                    <a:p>
                      <a:pPr algn="ctr" fontAlgn="b"/>
                      <a:r>
                        <a:rPr lang="en-US" sz="1000" u="none" strike="noStrike" dirty="0"/>
                        <a:t>2551 </a:t>
                      </a:r>
                      <a:endParaRPr lang="en-US" sz="1000" b="0" i="0" u="none" strike="noStrike" dirty="0">
                        <a:latin typeface="Times New Roman"/>
                      </a:endParaRPr>
                    </a:p>
                  </a:txBody>
                  <a:tcPr marL="0" marR="0" marT="0" marB="0" anchor="b"/>
                </a:tc>
                <a:tc>
                  <a:txBody>
                    <a:bodyPr/>
                    <a:lstStyle/>
                    <a:p>
                      <a:pPr algn="ctr" fontAlgn="b"/>
                      <a:r>
                        <a:rPr lang="en-US" sz="1000" u="none" strike="noStrike" dirty="0" smtClean="0"/>
                        <a:t>108048 </a:t>
                      </a:r>
                      <a:endParaRPr lang="en-US" sz="1000" b="0" i="0" u="none" strike="noStrike" dirty="0">
                        <a:latin typeface="Times New Roman"/>
                      </a:endParaRPr>
                    </a:p>
                  </a:txBody>
                  <a:tcPr marL="0" marR="0" marT="0" marB="0" anchor="b"/>
                </a:tc>
                <a:tc>
                  <a:txBody>
                    <a:bodyPr/>
                    <a:lstStyle/>
                    <a:p>
                      <a:pPr algn="ctr" fontAlgn="b"/>
                      <a:r>
                        <a:rPr lang="en-US" sz="1000" u="none" strike="noStrike" dirty="0"/>
                        <a:t>402135 </a:t>
                      </a:r>
                      <a:endParaRPr lang="en-US" sz="1000" b="0" i="0" u="none" strike="noStrike" dirty="0">
                        <a:latin typeface="Times New Roman"/>
                      </a:endParaRPr>
                    </a:p>
                  </a:txBody>
                  <a:tcPr marL="0" marR="0" marT="0" marB="0" anchor="b"/>
                </a:tc>
              </a:tr>
            </a:tbl>
          </a:graphicData>
        </a:graphic>
      </p:graphicFrame>
    </p:spTree>
  </p:cSld>
  <p:clrMapOvr>
    <a:masterClrMapping/>
  </p:clrMapOvr>
  <p:timing>
    <p:tnLst>
      <p:par>
        <p:cT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a:xfrm>
            <a:off x="609600" y="457200"/>
            <a:ext cx="8229600" cy="762000"/>
          </a:xfrm>
        </p:spPr>
        <p:txBody>
          <a:bodyPr>
            <a:normAutofit fontScale="90000"/>
          </a:bodyPr>
          <a:lstStyle/>
          <a:p>
            <a:r>
              <a:rPr lang="en-US" sz="3200" b="1" dirty="0" smtClean="0"/>
              <a:t>Calculating GVA for Agriculture</a:t>
            </a:r>
            <a:br>
              <a:rPr lang="en-US" sz="3200" b="1" dirty="0" smtClean="0"/>
            </a:br>
            <a:r>
              <a:rPr lang="en-GB" sz="3500" b="1" dirty="0" smtClean="0">
                <a:cs typeface="Times New Roman" pitchFamily="18" charset="0"/>
              </a:rPr>
              <a:t>Livestock</a:t>
            </a:r>
          </a:p>
        </p:txBody>
      </p:sp>
      <p:sp>
        <p:nvSpPr>
          <p:cNvPr id="19" name="Slide Number Placeholder 5"/>
          <p:cNvSpPr>
            <a:spLocks noGrp="1"/>
          </p:cNvSpPr>
          <p:nvPr>
            <p:ph type="sldNum" sz="quarter" idx="12"/>
          </p:nvPr>
        </p:nvSpPr>
        <p:spPr/>
        <p:txBody>
          <a:bodyPr/>
          <a:lstStyle/>
          <a:p>
            <a:pPr>
              <a:defRPr/>
            </a:pPr>
            <a:fld id="{4988746A-305A-4208-9E1E-C8665CE535B9}" type="slidenum">
              <a:rPr lang="de-DE"/>
              <a:pPr>
                <a:defRPr/>
              </a:pPr>
              <a:t>117</a:t>
            </a:fld>
            <a:endParaRPr lang="de-DE"/>
          </a:p>
        </p:txBody>
      </p:sp>
      <p:sp>
        <p:nvSpPr>
          <p:cNvPr id="62467" name="Rectangle 3"/>
          <p:cNvSpPr>
            <a:spLocks noChangeArrowheads="1"/>
          </p:cNvSpPr>
          <p:nvPr/>
        </p:nvSpPr>
        <p:spPr bwMode="auto">
          <a:xfrm>
            <a:off x="3048000" y="5380038"/>
            <a:ext cx="5791200" cy="792162"/>
          </a:xfrm>
          <a:prstGeom prst="rect">
            <a:avLst/>
          </a:prstGeom>
          <a:noFill/>
          <a:ln w="12700">
            <a:noFill/>
            <a:miter lim="800000"/>
            <a:headEnd type="none" w="sm" len="sm"/>
            <a:tailEnd type="none" w="sm" len="sm"/>
          </a:ln>
        </p:spPr>
        <p:txBody>
          <a:bodyPr/>
          <a:lstStyle/>
          <a:p>
            <a:pPr>
              <a:lnSpc>
                <a:spcPct val="80000"/>
              </a:lnSpc>
            </a:pPr>
            <a:r>
              <a:rPr kumimoji="1" lang="en-US" sz="2200">
                <a:latin typeface="Calibri" pitchFamily="34" charset="0"/>
              </a:rPr>
              <a:t>Value of output including by-products (minus) Intermediate consumption</a:t>
            </a:r>
          </a:p>
          <a:p>
            <a:pPr>
              <a:lnSpc>
                <a:spcPct val="80000"/>
              </a:lnSpc>
            </a:pPr>
            <a:r>
              <a:rPr kumimoji="1" lang="en-US" sz="2200">
                <a:latin typeface="Calibri" pitchFamily="34" charset="0"/>
              </a:rPr>
              <a:t>             </a:t>
            </a:r>
          </a:p>
        </p:txBody>
      </p:sp>
      <p:sp>
        <p:nvSpPr>
          <p:cNvPr id="62468" name="Rectangle 4"/>
          <p:cNvSpPr>
            <a:spLocks noChangeArrowheads="1"/>
          </p:cNvSpPr>
          <p:nvPr/>
        </p:nvSpPr>
        <p:spPr bwMode="auto">
          <a:xfrm>
            <a:off x="609600" y="5380038"/>
            <a:ext cx="2438400" cy="639762"/>
          </a:xfrm>
          <a:prstGeom prst="rect">
            <a:avLst/>
          </a:prstGeom>
          <a:noFill/>
          <a:ln w="12700">
            <a:noFill/>
            <a:miter lim="800000"/>
            <a:headEnd type="none" w="sm" len="sm"/>
            <a:tailEnd type="none" w="sm" len="sm"/>
          </a:ln>
        </p:spPr>
        <p:txBody>
          <a:bodyPr/>
          <a:lstStyle/>
          <a:p>
            <a:pPr>
              <a:lnSpc>
                <a:spcPct val="80000"/>
              </a:lnSpc>
            </a:pPr>
            <a:r>
              <a:rPr kumimoji="1" lang="en-GB" sz="2200" b="1" dirty="0">
                <a:latin typeface="Calibri" pitchFamily="34" charset="0"/>
              </a:rPr>
              <a:t>Gross Value Added:</a:t>
            </a:r>
            <a:endParaRPr kumimoji="1" lang="en-US" sz="2200" b="1" dirty="0">
              <a:latin typeface="Calibri" pitchFamily="34" charset="0"/>
            </a:endParaRPr>
          </a:p>
          <a:p>
            <a:endParaRPr kumimoji="1" lang="en-US" sz="2200" dirty="0">
              <a:solidFill>
                <a:srgbClr val="FF0066"/>
              </a:solidFill>
              <a:latin typeface="Calibri" pitchFamily="34" charset="0"/>
            </a:endParaRPr>
          </a:p>
        </p:txBody>
      </p:sp>
      <p:sp>
        <p:nvSpPr>
          <p:cNvPr id="62469" name="Rectangle 5"/>
          <p:cNvSpPr>
            <a:spLocks noChangeArrowheads="1"/>
          </p:cNvSpPr>
          <p:nvPr/>
        </p:nvSpPr>
        <p:spPr bwMode="auto">
          <a:xfrm>
            <a:off x="3048000" y="3627438"/>
            <a:ext cx="5791200" cy="1447800"/>
          </a:xfrm>
          <a:prstGeom prst="rect">
            <a:avLst/>
          </a:prstGeom>
          <a:noFill/>
          <a:ln w="12700">
            <a:noFill/>
            <a:miter lim="800000"/>
            <a:headEnd type="none" w="sm" len="sm"/>
            <a:tailEnd type="none" w="sm" len="sm"/>
          </a:ln>
        </p:spPr>
        <p:txBody>
          <a:bodyPr/>
          <a:lstStyle/>
          <a:p>
            <a:r>
              <a:rPr kumimoji="1" lang="en-US" sz="2200">
                <a:latin typeface="Calibri" pitchFamily="34" charset="0"/>
              </a:rPr>
              <a:t>Livestock Division,</a:t>
            </a:r>
          </a:p>
          <a:p>
            <a:r>
              <a:rPr kumimoji="1" lang="en-US" sz="2200">
                <a:latin typeface="Calibri" pitchFamily="34" charset="0"/>
              </a:rPr>
              <a:t>Agriculture Census Organization, </a:t>
            </a:r>
          </a:p>
          <a:p>
            <a:r>
              <a:rPr kumimoji="1" lang="en-US" sz="2200">
                <a:latin typeface="Calibri" pitchFamily="34" charset="0"/>
              </a:rPr>
              <a:t>Pakistan Poultry Association etc.</a:t>
            </a:r>
          </a:p>
        </p:txBody>
      </p:sp>
      <p:sp>
        <p:nvSpPr>
          <p:cNvPr id="62470" name="Rectangle 6"/>
          <p:cNvSpPr>
            <a:spLocks noChangeArrowheads="1"/>
          </p:cNvSpPr>
          <p:nvPr/>
        </p:nvSpPr>
        <p:spPr bwMode="auto">
          <a:xfrm>
            <a:off x="609600" y="3627438"/>
            <a:ext cx="2438400" cy="487362"/>
          </a:xfrm>
          <a:prstGeom prst="rect">
            <a:avLst/>
          </a:prstGeom>
          <a:noFill/>
          <a:ln w="12700">
            <a:noFill/>
            <a:miter lim="800000"/>
            <a:headEnd type="none" w="sm" len="sm"/>
            <a:tailEnd type="none" w="sm" len="sm"/>
          </a:ln>
        </p:spPr>
        <p:txBody>
          <a:bodyPr/>
          <a:lstStyle/>
          <a:p>
            <a:r>
              <a:rPr kumimoji="1" lang="en-US" sz="2200" b="1" dirty="0">
                <a:latin typeface="Calibri" pitchFamily="34" charset="0"/>
              </a:rPr>
              <a:t>Sources:</a:t>
            </a:r>
          </a:p>
          <a:p>
            <a:endParaRPr kumimoji="1" lang="en-US" sz="2200" dirty="0">
              <a:solidFill>
                <a:srgbClr val="FF0066"/>
              </a:solidFill>
              <a:latin typeface="Calibri" pitchFamily="34" charset="0"/>
            </a:endParaRPr>
          </a:p>
        </p:txBody>
      </p:sp>
      <p:sp>
        <p:nvSpPr>
          <p:cNvPr id="62471" name="Rectangle 7"/>
          <p:cNvSpPr>
            <a:spLocks noChangeArrowheads="1"/>
          </p:cNvSpPr>
          <p:nvPr/>
        </p:nvSpPr>
        <p:spPr bwMode="auto">
          <a:xfrm>
            <a:off x="3048000" y="2286000"/>
            <a:ext cx="5791200" cy="1341438"/>
          </a:xfrm>
          <a:prstGeom prst="rect">
            <a:avLst/>
          </a:prstGeom>
          <a:noFill/>
          <a:ln w="12700">
            <a:noFill/>
            <a:miter lim="800000"/>
            <a:headEnd type="none" w="sm" len="sm"/>
            <a:tailEnd type="none" w="sm" len="sm"/>
          </a:ln>
        </p:spPr>
        <p:txBody>
          <a:bodyPr/>
          <a:lstStyle/>
          <a:p>
            <a:r>
              <a:rPr kumimoji="1" lang="en-GB" sz="2200">
                <a:latin typeface="Calibri" pitchFamily="34" charset="0"/>
              </a:rPr>
              <a:t>Roughages (green and dry),</a:t>
            </a:r>
            <a:r>
              <a:rPr kumimoji="1" lang="en-US" sz="2200">
                <a:latin typeface="Calibri" pitchFamily="34" charset="0"/>
              </a:rPr>
              <a:t> </a:t>
            </a:r>
            <a:r>
              <a:rPr kumimoji="1" lang="en-GB" sz="2200">
                <a:latin typeface="Calibri" pitchFamily="34" charset="0"/>
              </a:rPr>
              <a:t>Concentrates (Grains, Oilcakes), Grass &amp;</a:t>
            </a:r>
            <a:r>
              <a:rPr kumimoji="1" lang="en-US" sz="2200">
                <a:latin typeface="Calibri" pitchFamily="34" charset="0"/>
              </a:rPr>
              <a:t> </a:t>
            </a:r>
            <a:r>
              <a:rPr kumimoji="1" lang="en-GB" sz="2200">
                <a:latin typeface="Calibri" pitchFamily="34" charset="0"/>
              </a:rPr>
              <a:t>Grazing, salt, Medicines, etc.</a:t>
            </a:r>
            <a:endParaRPr kumimoji="1" lang="en-US" sz="2200">
              <a:latin typeface="Calibri" pitchFamily="34" charset="0"/>
            </a:endParaRPr>
          </a:p>
        </p:txBody>
      </p:sp>
      <p:sp>
        <p:nvSpPr>
          <p:cNvPr id="62472" name="Rectangle 8"/>
          <p:cNvSpPr>
            <a:spLocks noChangeArrowheads="1"/>
          </p:cNvSpPr>
          <p:nvPr/>
        </p:nvSpPr>
        <p:spPr bwMode="auto">
          <a:xfrm>
            <a:off x="609600" y="2286000"/>
            <a:ext cx="2438400" cy="838200"/>
          </a:xfrm>
          <a:prstGeom prst="rect">
            <a:avLst/>
          </a:prstGeom>
          <a:noFill/>
          <a:ln w="12700">
            <a:noFill/>
            <a:miter lim="800000"/>
            <a:headEnd type="none" w="sm" len="sm"/>
            <a:tailEnd type="none" w="sm" len="sm"/>
          </a:ln>
        </p:spPr>
        <p:txBody>
          <a:bodyPr/>
          <a:lstStyle/>
          <a:p>
            <a:r>
              <a:rPr kumimoji="1" lang="en-US" sz="2200" b="1" dirty="0">
                <a:latin typeface="Calibri" pitchFamily="34" charset="0"/>
              </a:rPr>
              <a:t>Intermediate Consumption:</a:t>
            </a:r>
          </a:p>
        </p:txBody>
      </p:sp>
      <p:sp>
        <p:nvSpPr>
          <p:cNvPr id="62473" name="Rectangle 9"/>
          <p:cNvSpPr>
            <a:spLocks noChangeArrowheads="1"/>
          </p:cNvSpPr>
          <p:nvPr/>
        </p:nvSpPr>
        <p:spPr bwMode="auto">
          <a:xfrm>
            <a:off x="3048000" y="1219200"/>
            <a:ext cx="5791200" cy="1066800"/>
          </a:xfrm>
          <a:prstGeom prst="rect">
            <a:avLst/>
          </a:prstGeom>
          <a:noFill/>
          <a:ln w="12700">
            <a:noFill/>
            <a:miter lim="800000"/>
            <a:headEnd type="none" w="sm" len="sm"/>
            <a:tailEnd type="none" w="sm" len="sm"/>
          </a:ln>
        </p:spPr>
        <p:txBody>
          <a:bodyPr/>
          <a:lstStyle/>
          <a:p>
            <a:r>
              <a:rPr kumimoji="1" lang="en-US" sz="2200">
                <a:latin typeface="Calibri" pitchFamily="34" charset="0"/>
              </a:rPr>
              <a:t>Cattle and their products</a:t>
            </a:r>
          </a:p>
          <a:p>
            <a:r>
              <a:rPr kumimoji="1" lang="en-US" sz="2200">
                <a:latin typeface="Calibri" pitchFamily="34" charset="0"/>
              </a:rPr>
              <a:t>Poultry and their products</a:t>
            </a:r>
          </a:p>
        </p:txBody>
      </p:sp>
      <p:sp>
        <p:nvSpPr>
          <p:cNvPr id="62474" name="Rectangle 10"/>
          <p:cNvSpPr>
            <a:spLocks noChangeArrowheads="1"/>
          </p:cNvSpPr>
          <p:nvPr/>
        </p:nvSpPr>
        <p:spPr bwMode="auto">
          <a:xfrm>
            <a:off x="609600" y="1219200"/>
            <a:ext cx="2438400" cy="533400"/>
          </a:xfrm>
          <a:prstGeom prst="rect">
            <a:avLst/>
          </a:prstGeom>
          <a:noFill/>
          <a:ln w="12700">
            <a:noFill/>
            <a:miter lim="800000"/>
            <a:headEnd type="none" w="sm" len="sm"/>
            <a:tailEnd type="none" w="sm" len="sm"/>
          </a:ln>
        </p:spPr>
        <p:txBody>
          <a:bodyPr/>
          <a:lstStyle/>
          <a:p>
            <a:r>
              <a:rPr kumimoji="1" lang="en-US" sz="2200" b="1" dirty="0">
                <a:latin typeface="Calibri" pitchFamily="34" charset="0"/>
              </a:rPr>
              <a:t>Composition:</a:t>
            </a:r>
          </a:p>
        </p:txBody>
      </p:sp>
      <p:sp>
        <p:nvSpPr>
          <p:cNvPr id="62475" name="Line 11"/>
          <p:cNvSpPr>
            <a:spLocks noChangeShapeType="1"/>
          </p:cNvSpPr>
          <p:nvPr/>
        </p:nvSpPr>
        <p:spPr bwMode="auto">
          <a:xfrm>
            <a:off x="609600" y="1219200"/>
            <a:ext cx="8229600" cy="0"/>
          </a:xfrm>
          <a:prstGeom prst="line">
            <a:avLst/>
          </a:prstGeom>
          <a:noFill/>
          <a:ln w="28575" cap="sq">
            <a:noFill/>
            <a:round/>
            <a:headEnd type="none" w="sm" len="sm"/>
            <a:tailEnd type="none" w="sm" len="sm"/>
          </a:ln>
        </p:spPr>
        <p:txBody>
          <a:bodyPr/>
          <a:lstStyle/>
          <a:p>
            <a:endParaRPr lang="en-US"/>
          </a:p>
        </p:txBody>
      </p:sp>
      <p:sp>
        <p:nvSpPr>
          <p:cNvPr id="62476" name="Line 12"/>
          <p:cNvSpPr>
            <a:spLocks noChangeShapeType="1"/>
          </p:cNvSpPr>
          <p:nvPr/>
        </p:nvSpPr>
        <p:spPr bwMode="auto">
          <a:xfrm>
            <a:off x="609600" y="5075238"/>
            <a:ext cx="8229600" cy="0"/>
          </a:xfrm>
          <a:prstGeom prst="line">
            <a:avLst/>
          </a:prstGeom>
          <a:noFill/>
          <a:ln w="12700">
            <a:noFill/>
            <a:round/>
            <a:headEnd type="none" w="sm" len="sm"/>
            <a:tailEnd type="none" w="sm" len="sm"/>
          </a:ln>
        </p:spPr>
        <p:txBody>
          <a:bodyPr/>
          <a:lstStyle/>
          <a:p>
            <a:endParaRPr lang="en-US"/>
          </a:p>
        </p:txBody>
      </p:sp>
      <p:sp>
        <p:nvSpPr>
          <p:cNvPr id="62477" name="AutoShape 13"/>
          <p:cNvSpPr>
            <a:spLocks noChangeArrowheads="1"/>
          </p:cNvSpPr>
          <p:nvPr/>
        </p:nvSpPr>
        <p:spPr bwMode="auto">
          <a:xfrm>
            <a:off x="2590800" y="1371600"/>
            <a:ext cx="381000" cy="228600"/>
          </a:xfrm>
          <a:custGeom>
            <a:avLst/>
            <a:gdLst>
              <a:gd name="T0" fmla="*/ 285750 w 21600"/>
              <a:gd name="T1" fmla="*/ 0 h 21600"/>
              <a:gd name="T2" fmla="*/ 0 w 21600"/>
              <a:gd name="T3" fmla="*/ 114300 h 21600"/>
              <a:gd name="T4" fmla="*/ 285750 w 21600"/>
              <a:gd name="T5" fmla="*/ 228600 h 21600"/>
              <a:gd name="T6" fmla="*/ 381000 w 21600"/>
              <a:gd name="T7" fmla="*/ 114300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chemeClr val="bg1"/>
          </a:solidFill>
          <a:ln w="9525">
            <a:solidFill>
              <a:schemeClr val="tx1"/>
            </a:solidFill>
            <a:miter lim="800000"/>
            <a:headEnd/>
            <a:tailEnd/>
          </a:ln>
        </p:spPr>
        <p:txBody>
          <a:bodyPr wrap="none" anchor="ctr"/>
          <a:lstStyle/>
          <a:p>
            <a:endParaRPr lang="en-US">
              <a:latin typeface="Calibri" pitchFamily="34" charset="0"/>
            </a:endParaRPr>
          </a:p>
        </p:txBody>
      </p:sp>
      <p:sp>
        <p:nvSpPr>
          <p:cNvPr id="62478" name="AutoShape 14"/>
          <p:cNvSpPr>
            <a:spLocks noChangeArrowheads="1"/>
          </p:cNvSpPr>
          <p:nvPr/>
        </p:nvSpPr>
        <p:spPr bwMode="auto">
          <a:xfrm>
            <a:off x="2627313" y="2420938"/>
            <a:ext cx="381000" cy="228600"/>
          </a:xfrm>
          <a:custGeom>
            <a:avLst/>
            <a:gdLst>
              <a:gd name="T0" fmla="*/ 285750 w 21600"/>
              <a:gd name="T1" fmla="*/ 0 h 21600"/>
              <a:gd name="T2" fmla="*/ 0 w 21600"/>
              <a:gd name="T3" fmla="*/ 114300 h 21600"/>
              <a:gd name="T4" fmla="*/ 285750 w 21600"/>
              <a:gd name="T5" fmla="*/ 228600 h 21600"/>
              <a:gd name="T6" fmla="*/ 381000 w 21600"/>
              <a:gd name="T7" fmla="*/ 114300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chemeClr val="bg1"/>
          </a:solidFill>
          <a:ln w="9525">
            <a:solidFill>
              <a:schemeClr val="tx1"/>
            </a:solidFill>
            <a:miter lim="800000"/>
            <a:headEnd/>
            <a:tailEnd/>
          </a:ln>
        </p:spPr>
        <p:txBody>
          <a:bodyPr wrap="none" anchor="ctr"/>
          <a:lstStyle/>
          <a:p>
            <a:endParaRPr lang="en-US">
              <a:latin typeface="Calibri" pitchFamily="34" charset="0"/>
            </a:endParaRPr>
          </a:p>
        </p:txBody>
      </p:sp>
      <p:sp>
        <p:nvSpPr>
          <p:cNvPr id="62479" name="AutoShape 15"/>
          <p:cNvSpPr>
            <a:spLocks noChangeArrowheads="1"/>
          </p:cNvSpPr>
          <p:nvPr/>
        </p:nvSpPr>
        <p:spPr bwMode="auto">
          <a:xfrm>
            <a:off x="2590800" y="3733800"/>
            <a:ext cx="381000" cy="228600"/>
          </a:xfrm>
          <a:custGeom>
            <a:avLst/>
            <a:gdLst>
              <a:gd name="T0" fmla="*/ 285750 w 21600"/>
              <a:gd name="T1" fmla="*/ 0 h 21600"/>
              <a:gd name="T2" fmla="*/ 0 w 21600"/>
              <a:gd name="T3" fmla="*/ 114300 h 21600"/>
              <a:gd name="T4" fmla="*/ 285750 w 21600"/>
              <a:gd name="T5" fmla="*/ 228600 h 21600"/>
              <a:gd name="T6" fmla="*/ 381000 w 21600"/>
              <a:gd name="T7" fmla="*/ 114300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chemeClr val="bg1"/>
          </a:solidFill>
          <a:ln w="9525">
            <a:solidFill>
              <a:schemeClr val="tx1"/>
            </a:solidFill>
            <a:miter lim="800000"/>
            <a:headEnd/>
            <a:tailEnd/>
          </a:ln>
        </p:spPr>
        <p:txBody>
          <a:bodyPr wrap="none" anchor="ctr"/>
          <a:lstStyle/>
          <a:p>
            <a:endParaRPr lang="en-US">
              <a:latin typeface="Calibri" pitchFamily="34" charset="0"/>
            </a:endParaRPr>
          </a:p>
        </p:txBody>
      </p:sp>
      <p:sp>
        <p:nvSpPr>
          <p:cNvPr id="62480" name="AutoShape 16"/>
          <p:cNvSpPr>
            <a:spLocks noChangeArrowheads="1"/>
          </p:cNvSpPr>
          <p:nvPr/>
        </p:nvSpPr>
        <p:spPr bwMode="auto">
          <a:xfrm>
            <a:off x="2590800" y="5486400"/>
            <a:ext cx="381000" cy="228600"/>
          </a:xfrm>
          <a:custGeom>
            <a:avLst/>
            <a:gdLst>
              <a:gd name="T0" fmla="*/ 285750 w 21600"/>
              <a:gd name="T1" fmla="*/ 0 h 21600"/>
              <a:gd name="T2" fmla="*/ 0 w 21600"/>
              <a:gd name="T3" fmla="*/ 114300 h 21600"/>
              <a:gd name="T4" fmla="*/ 285750 w 21600"/>
              <a:gd name="T5" fmla="*/ 228600 h 21600"/>
              <a:gd name="T6" fmla="*/ 381000 w 21600"/>
              <a:gd name="T7" fmla="*/ 114300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chemeClr val="bg1"/>
          </a:solidFill>
          <a:ln w="9525">
            <a:solidFill>
              <a:schemeClr val="tx1"/>
            </a:solidFill>
            <a:miter lim="800000"/>
            <a:headEnd/>
            <a:tailEnd/>
          </a:ln>
        </p:spPr>
        <p:txBody>
          <a:bodyPr wrap="none" anchor="ctr"/>
          <a:lstStyle/>
          <a:p>
            <a:endParaRPr lang="en-US">
              <a:latin typeface="Calibri" pitchFamily="34" charset="0"/>
            </a:endParaRPr>
          </a:p>
        </p:txBody>
      </p:sp>
    </p:spTree>
  </p:cSld>
  <p:clrMapOvr>
    <a:masterClrMapping/>
  </p:clrMapOvr>
  <p:transition/>
  <p:timing>
    <p:tnLst>
      <p:par>
        <p:cTn id="1" dur="indefinite" restart="never" nodeType="tmRoot"/>
      </p:par>
    </p:tn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6172200"/>
          </a:xfrm>
        </p:spPr>
        <p:txBody>
          <a:bodyPr rtlCol="0">
            <a:normAutofit fontScale="62500" lnSpcReduction="20000"/>
          </a:bodyPr>
          <a:lstStyle/>
          <a:p>
            <a:pPr fontAlgn="auto">
              <a:spcAft>
                <a:spcPts val="0"/>
              </a:spcAft>
              <a:buFont typeface="Arial" pitchFamily="34" charset="0"/>
              <a:buNone/>
              <a:defRPr/>
            </a:pPr>
            <a:r>
              <a:rPr lang="en-US" b="1" u="sng" dirty="0" smtClean="0"/>
              <a:t>GVA Live stock</a:t>
            </a:r>
            <a:endParaRPr lang="en-US" u="sng" dirty="0" smtClean="0"/>
          </a:p>
          <a:p>
            <a:pPr fontAlgn="auto">
              <a:spcAft>
                <a:spcPts val="0"/>
              </a:spcAft>
              <a:buFont typeface="Arial" pitchFamily="34" charset="0"/>
              <a:buNone/>
              <a:defRPr/>
            </a:pPr>
            <a:endParaRPr lang="en-US" dirty="0" smtClean="0">
              <a:latin typeface="+mj-lt"/>
            </a:endParaRPr>
          </a:p>
          <a:p>
            <a:pPr fontAlgn="auto">
              <a:spcAft>
                <a:spcPts val="0"/>
              </a:spcAft>
              <a:buFont typeface="Arial" pitchFamily="34" charset="0"/>
              <a:buNone/>
              <a:defRPr/>
            </a:pPr>
            <a:r>
              <a:rPr lang="en-US" dirty="0" smtClean="0">
                <a:latin typeface="+mj-lt"/>
              </a:rPr>
              <a:t>Output components are </a:t>
            </a:r>
          </a:p>
          <a:p>
            <a:pPr fontAlgn="auto">
              <a:spcAft>
                <a:spcPts val="0"/>
              </a:spcAft>
              <a:buFont typeface="Arial" pitchFamily="34" charset="0"/>
              <a:buNone/>
              <a:defRPr/>
            </a:pPr>
            <a:r>
              <a:rPr lang="en-US" dirty="0" smtClean="0">
                <a:latin typeface="+mj-lt"/>
              </a:rPr>
              <a:t> </a:t>
            </a:r>
          </a:p>
          <a:p>
            <a:pPr marL="514350" indent="-514350" fontAlgn="auto">
              <a:spcAft>
                <a:spcPts val="0"/>
              </a:spcAft>
              <a:buFont typeface="Arial" pitchFamily="34" charset="0"/>
              <a:buAutoNum type="arabicParenR"/>
              <a:defRPr/>
            </a:pPr>
            <a:r>
              <a:rPr lang="en-US" u="sng" dirty="0" smtClean="0">
                <a:latin typeface="+mj-lt"/>
              </a:rPr>
              <a:t>Net Sales</a:t>
            </a:r>
          </a:p>
          <a:p>
            <a:pPr marL="514350" indent="-514350" fontAlgn="auto">
              <a:spcAft>
                <a:spcPts val="0"/>
              </a:spcAft>
              <a:buFont typeface="Arial" pitchFamily="34" charset="0"/>
              <a:buNone/>
              <a:defRPr/>
            </a:pPr>
            <a:r>
              <a:rPr lang="en-US" dirty="0" smtClean="0">
                <a:latin typeface="+mj-lt"/>
              </a:rPr>
              <a:t>Take the population of adult animals 3 years of age and above multiply with the   </a:t>
            </a:r>
          </a:p>
          <a:p>
            <a:pPr marL="514350" indent="-514350" fontAlgn="auto">
              <a:spcAft>
                <a:spcPts val="0"/>
              </a:spcAft>
              <a:buFont typeface="Arial" pitchFamily="34" charset="0"/>
              <a:buNone/>
              <a:defRPr/>
            </a:pPr>
            <a:r>
              <a:rPr lang="en-US" dirty="0" smtClean="0">
                <a:latin typeface="+mj-lt"/>
              </a:rPr>
              <a:t>base year price then with the quarter </a:t>
            </a:r>
            <a:r>
              <a:rPr lang="en-US" smtClean="0">
                <a:latin typeface="+mj-lt"/>
              </a:rPr>
              <a:t>share determined </a:t>
            </a:r>
            <a:r>
              <a:rPr lang="en-US" dirty="0" smtClean="0">
                <a:latin typeface="+mj-lt"/>
              </a:rPr>
              <a:t>in the base year</a:t>
            </a:r>
          </a:p>
          <a:p>
            <a:pPr marL="514350" indent="-514350" fontAlgn="auto">
              <a:spcAft>
                <a:spcPts val="0"/>
              </a:spcAft>
              <a:buFont typeface="Arial" pitchFamily="34" charset="0"/>
              <a:buNone/>
              <a:defRPr/>
            </a:pPr>
            <a:endParaRPr lang="en-US" dirty="0" smtClean="0"/>
          </a:p>
          <a:p>
            <a:pPr marL="514350" indent="-514350" fontAlgn="auto">
              <a:spcAft>
                <a:spcPts val="0"/>
              </a:spcAft>
              <a:buFont typeface="Arial" pitchFamily="34" charset="0"/>
              <a:buNone/>
              <a:defRPr/>
            </a:pPr>
            <a:r>
              <a:rPr lang="en-US" dirty="0" smtClean="0"/>
              <a:t>(Net Sales= Sale of Animals (3 years &amp; above) - Purchase of Animals in Livestock Activity )</a:t>
            </a:r>
            <a:endParaRPr lang="en-US" dirty="0" smtClean="0">
              <a:latin typeface="+mj-lt"/>
            </a:endParaRPr>
          </a:p>
          <a:p>
            <a:pPr marL="514350" indent="-514350" fontAlgn="auto">
              <a:spcAft>
                <a:spcPts val="0"/>
              </a:spcAft>
              <a:buFont typeface="Arial" pitchFamily="34" charset="0"/>
              <a:buNone/>
              <a:defRPr/>
            </a:pPr>
            <a:endParaRPr lang="en-US" dirty="0" smtClean="0">
              <a:latin typeface="+mj-lt"/>
            </a:endParaRPr>
          </a:p>
          <a:p>
            <a:pPr marL="514350" indent="-514350" fontAlgn="auto">
              <a:spcAft>
                <a:spcPts val="0"/>
              </a:spcAft>
              <a:buFont typeface="Arial" pitchFamily="34" charset="0"/>
              <a:buAutoNum type="arabicParenR" startAt="2"/>
              <a:defRPr/>
            </a:pPr>
            <a:r>
              <a:rPr lang="en-US" u="sng" dirty="0" smtClean="0">
                <a:latin typeface="+mj-lt"/>
              </a:rPr>
              <a:t>Natural Growth    </a:t>
            </a:r>
          </a:p>
          <a:p>
            <a:pPr marL="514350" indent="-514350" fontAlgn="auto">
              <a:spcAft>
                <a:spcPts val="0"/>
              </a:spcAft>
              <a:buFont typeface="Arial" pitchFamily="34" charset="0"/>
              <a:buNone/>
              <a:defRPr/>
            </a:pPr>
            <a:r>
              <a:rPr lang="en-US" dirty="0" smtClean="0">
                <a:latin typeface="+mj-lt"/>
              </a:rPr>
              <a:t>Take the  animals below </a:t>
            </a:r>
            <a:r>
              <a:rPr lang="en-US" b="1" dirty="0" smtClean="0">
                <a:latin typeface="+mj-lt"/>
              </a:rPr>
              <a:t>one  years </a:t>
            </a:r>
            <a:r>
              <a:rPr lang="en-US" dirty="0" smtClean="0">
                <a:latin typeface="+mj-lt"/>
              </a:rPr>
              <a:t>of age and  multiply with the base</a:t>
            </a:r>
          </a:p>
          <a:p>
            <a:pPr marL="514350" indent="-514350" fontAlgn="auto">
              <a:spcAft>
                <a:spcPts val="0"/>
              </a:spcAft>
              <a:buFont typeface="Arial" pitchFamily="34" charset="0"/>
              <a:buNone/>
              <a:defRPr/>
            </a:pPr>
            <a:r>
              <a:rPr lang="en-US" dirty="0" smtClean="0">
                <a:latin typeface="+mj-lt"/>
              </a:rPr>
              <a:t>year price then with the quarter share determine in the base year</a:t>
            </a:r>
          </a:p>
          <a:p>
            <a:pPr fontAlgn="auto">
              <a:spcAft>
                <a:spcPts val="0"/>
              </a:spcAft>
              <a:buFont typeface="Arial" pitchFamily="34" charset="0"/>
              <a:buNone/>
              <a:defRPr/>
            </a:pPr>
            <a:r>
              <a:rPr lang="en-US" dirty="0" smtClean="0">
                <a:latin typeface="+mj-lt"/>
              </a:rPr>
              <a:t> </a:t>
            </a:r>
          </a:p>
          <a:p>
            <a:pPr fontAlgn="auto">
              <a:spcAft>
                <a:spcPts val="0"/>
              </a:spcAft>
              <a:buFont typeface="Arial" pitchFamily="34" charset="0"/>
              <a:buNone/>
              <a:defRPr/>
            </a:pPr>
            <a:r>
              <a:rPr lang="en-US" dirty="0" smtClean="0">
                <a:latin typeface="+mj-lt"/>
              </a:rPr>
              <a:t>3) </a:t>
            </a:r>
            <a:r>
              <a:rPr lang="en-US" u="sng" dirty="0" smtClean="0">
                <a:latin typeface="+mj-lt"/>
              </a:rPr>
              <a:t>Livestock Products</a:t>
            </a:r>
          </a:p>
          <a:p>
            <a:pPr fontAlgn="auto">
              <a:spcAft>
                <a:spcPts val="0"/>
              </a:spcAft>
              <a:buFont typeface="Arial" pitchFamily="34" charset="0"/>
              <a:buNone/>
              <a:defRPr/>
            </a:pPr>
            <a:r>
              <a:rPr lang="en-US" dirty="0" smtClean="0">
                <a:latin typeface="+mj-lt"/>
              </a:rPr>
              <a:t> </a:t>
            </a:r>
          </a:p>
          <a:p>
            <a:pPr fontAlgn="auto">
              <a:spcAft>
                <a:spcPts val="0"/>
              </a:spcAft>
              <a:buFont typeface="Arial" pitchFamily="34" charset="0"/>
              <a:buNone/>
              <a:defRPr/>
            </a:pPr>
            <a:r>
              <a:rPr lang="en-US" dirty="0" smtClean="0">
                <a:latin typeface="+mj-lt"/>
              </a:rPr>
              <a:t>Draught Power: Animal for work  multiply with the  base year price</a:t>
            </a:r>
          </a:p>
          <a:p>
            <a:pPr fontAlgn="auto">
              <a:spcAft>
                <a:spcPts val="0"/>
              </a:spcAft>
              <a:buFont typeface="Arial" pitchFamily="34" charset="0"/>
              <a:buNone/>
              <a:defRPr/>
            </a:pPr>
            <a:r>
              <a:rPr lang="en-US" dirty="0" smtClean="0">
                <a:latin typeface="+mj-lt"/>
              </a:rPr>
              <a:t>then with the quarter share determine in the base year</a:t>
            </a:r>
          </a:p>
          <a:p>
            <a:pPr fontAlgn="auto">
              <a:spcAft>
                <a:spcPts val="0"/>
              </a:spcAft>
              <a:buFont typeface="Arial" pitchFamily="34" charset="0"/>
              <a:buNone/>
              <a:defRPr/>
            </a:pPr>
            <a:r>
              <a:rPr lang="en-US" dirty="0" smtClean="0">
                <a:latin typeface="+mj-lt"/>
              </a:rPr>
              <a:t> </a:t>
            </a:r>
          </a:p>
          <a:p>
            <a:pPr fontAlgn="auto">
              <a:spcAft>
                <a:spcPts val="0"/>
              </a:spcAft>
              <a:buFont typeface="Arial" pitchFamily="34" charset="0"/>
              <a:buNone/>
              <a:defRPr/>
            </a:pPr>
            <a:r>
              <a:rPr lang="en-US" b="1" dirty="0" smtClean="0"/>
              <a:t> </a:t>
            </a:r>
            <a:endParaRPr lang="en-US" dirty="0" smtClean="0"/>
          </a:p>
          <a:p>
            <a:pPr fontAlgn="auto">
              <a:spcAft>
                <a:spcPts val="0"/>
              </a:spcAft>
              <a:buFont typeface="Arial" pitchFamily="34" charset="0"/>
              <a:buChar char="•"/>
              <a:defRPr/>
            </a:pPr>
            <a:endParaRPr lang="en-US" dirty="0"/>
          </a:p>
        </p:txBody>
      </p:sp>
    </p:spTree>
  </p:cSld>
  <p:clrMapOvr>
    <a:masterClrMapping/>
  </p:clrMapOvr>
  <p:timing>
    <p:tnLst>
      <p:par>
        <p:cTn id="1" dur="indefinite" restart="never" nodeType="tmRoot"/>
      </p:par>
    </p:tn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6096000"/>
          </a:xfrm>
        </p:spPr>
        <p:txBody>
          <a:bodyPr rtlCol="0">
            <a:normAutofit fontScale="25000" lnSpcReduction="20000"/>
          </a:bodyPr>
          <a:lstStyle/>
          <a:p>
            <a:pPr fontAlgn="auto">
              <a:spcAft>
                <a:spcPts val="0"/>
              </a:spcAft>
              <a:buFont typeface="Arial" pitchFamily="34" charset="0"/>
              <a:buNone/>
              <a:defRPr/>
            </a:pPr>
            <a:r>
              <a:rPr lang="en-US" sz="7400" dirty="0" smtClean="0"/>
              <a:t>4) </a:t>
            </a:r>
            <a:r>
              <a:rPr lang="en-US" sz="7400" u="sng" dirty="0" smtClean="0"/>
              <a:t>Poultry Products</a:t>
            </a:r>
          </a:p>
          <a:p>
            <a:pPr fontAlgn="auto">
              <a:spcAft>
                <a:spcPts val="0"/>
              </a:spcAft>
              <a:buFont typeface="Arial" pitchFamily="34" charset="0"/>
              <a:buNone/>
              <a:defRPr/>
            </a:pPr>
            <a:r>
              <a:rPr lang="en-US" sz="7400" b="1" dirty="0" smtClean="0"/>
              <a:t> </a:t>
            </a:r>
            <a:endParaRPr lang="en-US" sz="7400" dirty="0" smtClean="0"/>
          </a:p>
          <a:p>
            <a:pPr fontAlgn="auto">
              <a:spcAft>
                <a:spcPts val="0"/>
              </a:spcAft>
              <a:buFont typeface="Arial" pitchFamily="34" charset="0"/>
              <a:buNone/>
              <a:defRPr/>
            </a:pPr>
            <a:r>
              <a:rPr lang="en-US" sz="7400" b="1" dirty="0" smtClean="0"/>
              <a:t>   input components</a:t>
            </a:r>
            <a:endParaRPr lang="en-US" sz="7400" dirty="0" smtClean="0"/>
          </a:p>
          <a:p>
            <a:pPr fontAlgn="auto">
              <a:spcAft>
                <a:spcPts val="0"/>
              </a:spcAft>
              <a:buFont typeface="Arial" pitchFamily="34" charset="0"/>
              <a:buNone/>
              <a:defRPr/>
            </a:pPr>
            <a:r>
              <a:rPr lang="en-US" sz="7400" b="1" dirty="0" smtClean="0"/>
              <a:t>Fodder</a:t>
            </a:r>
            <a:endParaRPr lang="en-US" sz="7400" dirty="0" smtClean="0"/>
          </a:p>
          <a:p>
            <a:pPr fontAlgn="auto">
              <a:spcAft>
                <a:spcPts val="0"/>
              </a:spcAft>
              <a:buFont typeface="Arial" pitchFamily="34" charset="0"/>
              <a:buNone/>
              <a:defRPr/>
            </a:pPr>
            <a:r>
              <a:rPr lang="en-US" sz="7400" dirty="0" smtClean="0"/>
              <a:t>    </a:t>
            </a:r>
            <a:r>
              <a:rPr lang="en-US" sz="7400" b="1" dirty="0" smtClean="0"/>
              <a:t> Green</a:t>
            </a:r>
            <a:r>
              <a:rPr lang="en-US" sz="7400" dirty="0" smtClean="0"/>
              <a:t>                     value taken from the crops</a:t>
            </a:r>
          </a:p>
          <a:p>
            <a:pPr fontAlgn="auto">
              <a:spcAft>
                <a:spcPts val="0"/>
              </a:spcAft>
              <a:buFont typeface="Arial" pitchFamily="34" charset="0"/>
              <a:buNone/>
              <a:defRPr/>
            </a:pPr>
            <a:r>
              <a:rPr lang="en-US" sz="7400" b="1" dirty="0" smtClean="0"/>
              <a:t>      Dry</a:t>
            </a:r>
            <a:r>
              <a:rPr lang="en-US" sz="7400" dirty="0" smtClean="0"/>
              <a:t>                        value taken from the crops</a:t>
            </a:r>
          </a:p>
          <a:p>
            <a:pPr fontAlgn="auto">
              <a:spcAft>
                <a:spcPts val="0"/>
              </a:spcAft>
              <a:buFont typeface="Arial" pitchFamily="34" charset="0"/>
              <a:buNone/>
              <a:defRPr/>
            </a:pPr>
            <a:r>
              <a:rPr lang="en-US" sz="7400" b="1" dirty="0" smtClean="0"/>
              <a:t>    Concentrates</a:t>
            </a:r>
            <a:r>
              <a:rPr lang="en-US" sz="7400" dirty="0" smtClean="0"/>
              <a:t>          0.01377 of live stock products</a:t>
            </a:r>
          </a:p>
          <a:p>
            <a:pPr fontAlgn="auto">
              <a:spcAft>
                <a:spcPts val="0"/>
              </a:spcAft>
              <a:buFont typeface="Arial" pitchFamily="34" charset="0"/>
              <a:buNone/>
              <a:defRPr/>
            </a:pPr>
            <a:r>
              <a:rPr lang="en-US" sz="7400" b="1" dirty="0" smtClean="0"/>
              <a:t>input for Poultry             </a:t>
            </a:r>
            <a:r>
              <a:rPr lang="en-US" sz="7400" dirty="0" smtClean="0"/>
              <a:t>0.25395 of poultry products</a:t>
            </a:r>
          </a:p>
          <a:p>
            <a:pPr fontAlgn="auto">
              <a:spcAft>
                <a:spcPts val="0"/>
              </a:spcAft>
              <a:buFont typeface="Arial" pitchFamily="34" charset="0"/>
              <a:buNone/>
              <a:defRPr/>
            </a:pPr>
            <a:r>
              <a:rPr lang="en-US" sz="7400" b="1" dirty="0" smtClean="0"/>
              <a:t>Other input</a:t>
            </a:r>
            <a:endParaRPr lang="en-US" sz="7400" dirty="0" smtClean="0"/>
          </a:p>
          <a:p>
            <a:pPr fontAlgn="auto">
              <a:spcAft>
                <a:spcPts val="0"/>
              </a:spcAft>
              <a:buFont typeface="Arial" pitchFamily="34" charset="0"/>
              <a:buNone/>
              <a:defRPr/>
            </a:pPr>
            <a:r>
              <a:rPr lang="en-US" sz="7400" dirty="0" smtClean="0"/>
              <a:t>Transportation, POL, etc.                                 0.000559     of livestock product </a:t>
            </a:r>
          </a:p>
          <a:p>
            <a:pPr fontAlgn="auto">
              <a:spcAft>
                <a:spcPts val="0"/>
              </a:spcAft>
              <a:buFont typeface="Arial" pitchFamily="34" charset="0"/>
              <a:buNone/>
              <a:defRPr/>
            </a:pPr>
            <a:r>
              <a:rPr lang="en-US" sz="7400" dirty="0" smtClean="0"/>
              <a:t>Medical  care  etc.                                            0.031868    of livestock product </a:t>
            </a:r>
          </a:p>
          <a:p>
            <a:pPr fontAlgn="auto">
              <a:spcAft>
                <a:spcPts val="0"/>
              </a:spcAft>
              <a:buFont typeface="Arial" pitchFamily="34" charset="0"/>
              <a:buNone/>
              <a:defRPr/>
            </a:pPr>
            <a:r>
              <a:rPr lang="en-US" sz="7400" dirty="0" smtClean="0"/>
              <a:t> </a:t>
            </a:r>
          </a:p>
          <a:p>
            <a:pPr fontAlgn="auto">
              <a:spcAft>
                <a:spcPts val="0"/>
              </a:spcAft>
              <a:buFont typeface="Arial" pitchFamily="34" charset="0"/>
              <a:buNone/>
              <a:defRPr/>
            </a:pPr>
            <a:r>
              <a:rPr lang="en-US" sz="7400" dirty="0" smtClean="0"/>
              <a:t>Interest  (Bank charges)                                   0.02134     of livestock product </a:t>
            </a:r>
          </a:p>
          <a:p>
            <a:pPr fontAlgn="auto">
              <a:spcAft>
                <a:spcPts val="0"/>
              </a:spcAft>
              <a:buFont typeface="Arial" pitchFamily="34" charset="0"/>
              <a:buNone/>
              <a:defRPr/>
            </a:pPr>
            <a:r>
              <a:rPr lang="en-US" sz="7400" dirty="0" smtClean="0"/>
              <a:t>  </a:t>
            </a:r>
          </a:p>
          <a:p>
            <a:pPr fontAlgn="auto">
              <a:spcAft>
                <a:spcPts val="0"/>
              </a:spcAft>
              <a:buFont typeface="Arial" pitchFamily="34" charset="0"/>
              <a:buNone/>
              <a:defRPr/>
            </a:pPr>
            <a:r>
              <a:rPr lang="en-US" sz="7400" dirty="0" smtClean="0"/>
              <a:t>Repair  &amp;  Maintenance                                 0.00431    of livestock product </a:t>
            </a:r>
          </a:p>
          <a:p>
            <a:pPr fontAlgn="auto">
              <a:spcAft>
                <a:spcPts val="0"/>
              </a:spcAft>
              <a:buFont typeface="Arial" pitchFamily="34" charset="0"/>
              <a:buNone/>
              <a:defRPr/>
            </a:pPr>
            <a:r>
              <a:rPr lang="en-US" sz="7400" dirty="0" smtClean="0"/>
              <a:t> </a:t>
            </a:r>
          </a:p>
          <a:p>
            <a:pPr fontAlgn="auto">
              <a:spcAft>
                <a:spcPts val="0"/>
              </a:spcAft>
              <a:buFont typeface="Arial" pitchFamily="34" charset="0"/>
              <a:buNone/>
              <a:defRPr/>
            </a:pPr>
            <a:r>
              <a:rPr lang="en-US" sz="7400" dirty="0" smtClean="0"/>
              <a:t>Rent  paid  (Building, Machinery etc.)            0.000216    of livestock product </a:t>
            </a:r>
          </a:p>
          <a:p>
            <a:pPr fontAlgn="auto">
              <a:spcAft>
                <a:spcPts val="0"/>
              </a:spcAft>
              <a:buFont typeface="Arial" pitchFamily="34" charset="0"/>
              <a:buNone/>
              <a:defRPr/>
            </a:pPr>
            <a:r>
              <a:rPr lang="en-US" sz="7400" dirty="0" smtClean="0"/>
              <a:t>        </a:t>
            </a:r>
          </a:p>
          <a:p>
            <a:pPr fontAlgn="auto">
              <a:spcAft>
                <a:spcPts val="0"/>
              </a:spcAft>
              <a:buFont typeface="Arial" pitchFamily="34" charset="0"/>
              <a:buNone/>
              <a:defRPr/>
            </a:pPr>
            <a:r>
              <a:rPr lang="en-US" sz="7400" dirty="0" smtClean="0"/>
              <a:t>Value of Chicks                                                0.10775    of livestock product </a:t>
            </a:r>
          </a:p>
          <a:p>
            <a:pPr fontAlgn="auto">
              <a:spcAft>
                <a:spcPts val="0"/>
              </a:spcAft>
              <a:buFont typeface="Arial" pitchFamily="34" charset="0"/>
              <a:buNone/>
              <a:defRPr/>
            </a:pPr>
            <a:r>
              <a:rPr lang="en-US" sz="7400" dirty="0" smtClean="0"/>
              <a:t> </a:t>
            </a:r>
          </a:p>
          <a:p>
            <a:pPr fontAlgn="auto">
              <a:spcAft>
                <a:spcPts val="0"/>
              </a:spcAft>
              <a:buFont typeface="Arial" pitchFamily="34" charset="0"/>
              <a:buNone/>
              <a:defRPr/>
            </a:pPr>
            <a:r>
              <a:rPr lang="en-US" sz="7400" b="1" dirty="0" smtClean="0"/>
              <a:t>Then we take the GVA=Total output –intermediate consumption</a:t>
            </a:r>
            <a:endParaRPr lang="en-US" sz="7400" dirty="0" smtClean="0"/>
          </a:p>
          <a:p>
            <a:pPr fontAlgn="auto">
              <a:spcAft>
                <a:spcPts val="0"/>
              </a:spcAft>
              <a:buFont typeface="Arial" pitchFamily="34" charset="0"/>
              <a:buChar char="•"/>
              <a:defRPr/>
            </a:pP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1"/>
          <p:cNvSpPr>
            <a:spLocks noGrp="1"/>
          </p:cNvSpPr>
          <p:nvPr>
            <p:ph type="title"/>
          </p:nvPr>
        </p:nvSpPr>
        <p:spPr/>
        <p:txBody>
          <a:bodyPr/>
          <a:lstStyle/>
          <a:p>
            <a:pPr algn="l"/>
            <a:r>
              <a:rPr lang="en-US" b="1" dirty="0" smtClean="0"/>
              <a:t>Cont.…</a:t>
            </a:r>
            <a:endParaRPr lang="en-US" dirty="0" smtClean="0"/>
          </a:p>
        </p:txBody>
      </p:sp>
      <p:sp>
        <p:nvSpPr>
          <p:cNvPr id="3" name="Content Placeholder 2"/>
          <p:cNvSpPr>
            <a:spLocks noGrp="1"/>
          </p:cNvSpPr>
          <p:nvPr>
            <p:ph idx="1"/>
          </p:nvPr>
        </p:nvSpPr>
        <p:spPr>
          <a:xfrm>
            <a:off x="457200" y="1143000"/>
            <a:ext cx="8229600" cy="5105400"/>
          </a:xfrm>
        </p:spPr>
        <p:txBody>
          <a:bodyPr rtlCol="0">
            <a:normAutofit fontScale="92500"/>
          </a:bodyPr>
          <a:lstStyle/>
          <a:p>
            <a:pPr fontAlgn="auto">
              <a:lnSpc>
                <a:spcPct val="120000"/>
              </a:lnSpc>
              <a:spcAft>
                <a:spcPts val="0"/>
              </a:spcAft>
              <a:buFont typeface="Wingdings" pitchFamily="2" charset="2"/>
              <a:buChar char="Ø"/>
              <a:defRPr/>
            </a:pPr>
            <a:r>
              <a:rPr lang="en-US" dirty="0"/>
              <a:t>While a growing use of grain as feedstock for biofuels could boost food prices beyond current levels, the trend could also "exert additional stress on already highly exploited land and water resources worldwide.” (IMF, 2007)</a:t>
            </a:r>
          </a:p>
          <a:p>
            <a:pPr fontAlgn="auto">
              <a:lnSpc>
                <a:spcPct val="120000"/>
              </a:lnSpc>
              <a:spcAft>
                <a:spcPts val="0"/>
              </a:spcAft>
              <a:buFont typeface="Wingdings" pitchFamily="2" charset="2"/>
              <a:buChar char="Ø"/>
              <a:defRPr/>
            </a:pPr>
            <a:r>
              <a:rPr lang="en-US" dirty="0"/>
              <a:t>Increasing biofuel production to a point where it provided 5% of global fuel needs by 2015 would require expanding the acreage of </a:t>
            </a:r>
            <a:r>
              <a:rPr lang="en-US" b="1" u="sng" dirty="0">
                <a:effectLst>
                  <a:outerShdw blurRad="38100" dist="38100" dir="2700000" algn="tl">
                    <a:srgbClr val="C0C0C0"/>
                  </a:outerShdw>
                </a:effectLst>
              </a:rPr>
              <a:t>all</a:t>
            </a:r>
            <a:r>
              <a:rPr lang="en-US" dirty="0"/>
              <a:t> cultivated land worldwide by </a:t>
            </a:r>
            <a:r>
              <a:rPr lang="en-US" b="1" u="sng" dirty="0">
                <a:effectLst>
                  <a:outerShdw blurRad="38100" dist="38100" dir="2700000" algn="tl">
                    <a:srgbClr val="C0C0C0"/>
                  </a:outerShdw>
                </a:effectLst>
              </a:rPr>
              <a:t>15%</a:t>
            </a:r>
            <a:r>
              <a:rPr lang="en-US" dirty="0"/>
              <a:t> (LMC International, 2006</a:t>
            </a:r>
            <a:r>
              <a:rPr lang="en-US" dirty="0" smtClean="0"/>
              <a:t>)</a:t>
            </a:r>
          </a:p>
        </p:txBody>
      </p:sp>
    </p:spTree>
  </p:cSld>
  <p:clrMapOvr>
    <a:masterClrMapping/>
  </p:clrMapOvr>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700" b="1" dirty="0" smtClean="0"/>
              <a:t>Practical Example: Calculating GVA of Livestock (2008-09) </a:t>
            </a:r>
            <a:endParaRPr lang="en-US" sz="3700" b="1" dirty="0"/>
          </a:p>
        </p:txBody>
      </p:sp>
      <p:graphicFrame>
        <p:nvGraphicFramePr>
          <p:cNvPr id="4" name="Content Placeholder 3"/>
          <p:cNvGraphicFramePr>
            <a:graphicFrameLocks noGrp="1"/>
          </p:cNvGraphicFramePr>
          <p:nvPr>
            <p:ph idx="1"/>
          </p:nvPr>
        </p:nvGraphicFramePr>
        <p:xfrm>
          <a:off x="457200" y="1600200"/>
          <a:ext cx="8300148" cy="3787128"/>
        </p:xfrm>
        <a:graphic>
          <a:graphicData uri="http://schemas.openxmlformats.org/drawingml/2006/table">
            <a:tbl>
              <a:tblPr firstRow="1" bandRow="1">
                <a:tableStyleId>{073A0DAA-6AF3-43AB-8588-CEC1D06C72B9}</a:tableStyleId>
              </a:tblPr>
              <a:tblGrid>
                <a:gridCol w="832104"/>
                <a:gridCol w="832104"/>
                <a:gridCol w="832104"/>
                <a:gridCol w="832104"/>
                <a:gridCol w="832104"/>
                <a:gridCol w="832104"/>
                <a:gridCol w="832104"/>
                <a:gridCol w="832104"/>
                <a:gridCol w="811212"/>
                <a:gridCol w="832104"/>
              </a:tblGrid>
              <a:tr h="1061108">
                <a:tc gridSpan="9">
                  <a:txBody>
                    <a:bodyPr/>
                    <a:lstStyle/>
                    <a:p>
                      <a:pPr algn="ctr" fontAlgn="b"/>
                      <a:r>
                        <a:rPr lang="en-US" sz="1800" u="none" strike="noStrike" dirty="0"/>
                        <a:t>GVA </a:t>
                      </a:r>
                      <a:r>
                        <a:rPr lang="en-US" sz="1800" u="none" strike="noStrike" dirty="0" smtClean="0"/>
                        <a:t>of </a:t>
                      </a:r>
                      <a:r>
                        <a:rPr lang="en-US" sz="1800" u="none" strike="noStrike" dirty="0"/>
                        <a:t>Livestock </a:t>
                      </a:r>
                      <a:r>
                        <a:rPr lang="en-US" sz="1800" u="none" strike="noStrike" baseline="0" dirty="0" smtClean="0"/>
                        <a:t> for</a:t>
                      </a:r>
                      <a:r>
                        <a:rPr lang="en-US" sz="1800" u="none" strike="noStrike" dirty="0" smtClean="0"/>
                        <a:t> </a:t>
                      </a:r>
                      <a:r>
                        <a:rPr lang="en-US" sz="1800" u="none" strike="noStrike" dirty="0"/>
                        <a:t>2008-09  </a:t>
                      </a:r>
                      <a:r>
                        <a:rPr lang="en-US" sz="1800" u="none" strike="noStrike" dirty="0" smtClean="0"/>
                        <a:t>on </a:t>
                      </a:r>
                      <a:r>
                        <a:rPr lang="en-US" sz="1800" u="none" strike="noStrike" baseline="0" dirty="0" smtClean="0"/>
                        <a:t> </a:t>
                      </a:r>
                      <a:r>
                        <a:rPr lang="en-US" sz="1800" u="none" strike="noStrike" dirty="0" smtClean="0"/>
                        <a:t>1999-00 base(Constant)</a:t>
                      </a:r>
                      <a:endParaRPr lang="en-US" sz="1800" b="1" i="0" u="none" strike="noStrike" dirty="0">
                        <a:solidFill>
                          <a:srgbClr val="000000"/>
                        </a:solidFill>
                        <a:latin typeface="Calibri"/>
                      </a:endParaRPr>
                    </a:p>
                  </a:txBody>
                  <a:tcPr marL="9525" marR="9525" marT="9525"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b"/>
                      <a:r>
                        <a:rPr lang="en-US" sz="1400" u="none" strike="noStrike" dirty="0"/>
                        <a:t>Rs.Million</a:t>
                      </a:r>
                      <a:endParaRPr lang="en-US" sz="1400" b="1" i="0" u="none" strike="noStrike" dirty="0">
                        <a:solidFill>
                          <a:srgbClr val="000000"/>
                        </a:solidFill>
                        <a:latin typeface="Calibri"/>
                      </a:endParaRPr>
                    </a:p>
                  </a:txBody>
                  <a:tcPr marL="9525" marR="9525" marT="9525" marB="0" anchor="b"/>
                </a:tc>
              </a:tr>
              <a:tr h="1061108">
                <a:tc gridSpan="5">
                  <a:txBody>
                    <a:bodyPr/>
                    <a:lstStyle/>
                    <a:p>
                      <a:pPr algn="ctr" fontAlgn="b"/>
                      <a:r>
                        <a:rPr lang="en-US" sz="1600" u="none" strike="noStrike" dirty="0"/>
                        <a:t>Gross output</a:t>
                      </a:r>
                      <a:endParaRPr lang="en-US" sz="1600" b="1" i="0" u="none" strike="noStrike" dirty="0">
                        <a:solidFill>
                          <a:srgbClr val="000000"/>
                        </a:solidFill>
                        <a:latin typeface="Arial"/>
                      </a:endParaRPr>
                    </a:p>
                  </a:txBody>
                  <a:tcPr marL="9525" marR="9525" marT="9525"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algn="ctr" fontAlgn="b"/>
                      <a:r>
                        <a:rPr lang="en-US" sz="1600" u="none" strike="noStrike" dirty="0"/>
                        <a:t>Input</a:t>
                      </a:r>
                      <a:endParaRPr lang="en-US" sz="1600" b="1" i="0" u="none" strike="noStrike" dirty="0">
                        <a:solidFill>
                          <a:srgbClr val="000000"/>
                        </a:solidFill>
                        <a:latin typeface="Arial"/>
                      </a:endParaRPr>
                    </a:p>
                  </a:txBody>
                  <a:tcPr marL="9525" marR="9525" marT="9525" marB="0" anchor="b"/>
                </a:tc>
                <a:tc hMerge="1">
                  <a:txBody>
                    <a:bodyPr/>
                    <a:lstStyle/>
                    <a:p>
                      <a:endParaRPr lang="en-US"/>
                    </a:p>
                  </a:txBody>
                  <a:tcPr/>
                </a:tc>
                <a:tc hMerge="1">
                  <a:txBody>
                    <a:bodyPr/>
                    <a:lstStyle/>
                    <a:p>
                      <a:endParaRPr lang="en-US"/>
                    </a:p>
                  </a:txBody>
                  <a:tcPr/>
                </a:tc>
                <a:tc hMerge="1">
                  <a:txBody>
                    <a:bodyPr/>
                    <a:lstStyle/>
                    <a:p>
                      <a:endParaRPr lang="en-US"/>
                    </a:p>
                  </a:txBody>
                  <a:tcPr/>
                </a:tc>
                <a:tc rowSpan="2">
                  <a:txBody>
                    <a:bodyPr/>
                    <a:lstStyle/>
                    <a:p>
                      <a:pPr algn="ctr" fontAlgn="b"/>
                      <a:r>
                        <a:rPr lang="en-US" sz="1100" u="none" strike="noStrike" dirty="0" smtClean="0"/>
                        <a:t>GVA (5-9)</a:t>
                      </a:r>
                      <a:endParaRPr lang="en-US" sz="1100" b="1" i="0" u="none" strike="noStrike" dirty="0">
                        <a:solidFill>
                          <a:srgbClr val="000000"/>
                        </a:solidFill>
                        <a:latin typeface="Arial"/>
                      </a:endParaRPr>
                    </a:p>
                  </a:txBody>
                  <a:tcPr marL="9525" marR="9525" marT="9525" marB="0" anchor="b"/>
                </a:tc>
              </a:tr>
              <a:tr h="640080">
                <a:tc>
                  <a:txBody>
                    <a:bodyPr/>
                    <a:lstStyle/>
                    <a:p>
                      <a:pPr algn="ctr" fontAlgn="b"/>
                      <a:r>
                        <a:rPr lang="en-US" sz="1100" u="none" strike="noStrike" dirty="0"/>
                        <a:t>Net Sales</a:t>
                      </a:r>
                      <a:endParaRPr lang="en-US" sz="1100" b="1" i="0" u="none" strike="noStrike" dirty="0">
                        <a:solidFill>
                          <a:srgbClr val="000000"/>
                        </a:solidFill>
                        <a:latin typeface="Times New Roman"/>
                      </a:endParaRPr>
                    </a:p>
                  </a:txBody>
                  <a:tcPr marL="9525" marR="9525" marT="9525" marB="0" anchor="b"/>
                </a:tc>
                <a:tc>
                  <a:txBody>
                    <a:bodyPr/>
                    <a:lstStyle/>
                    <a:p>
                      <a:pPr algn="ctr" fontAlgn="b"/>
                      <a:r>
                        <a:rPr lang="en-US" sz="1100" u="none" strike="noStrike" dirty="0"/>
                        <a:t>Natural Growth</a:t>
                      </a:r>
                      <a:endParaRPr lang="en-US" sz="1100" b="1" i="0" u="none" strike="noStrike" dirty="0">
                        <a:solidFill>
                          <a:srgbClr val="000000"/>
                        </a:solidFill>
                        <a:latin typeface="Times New Roman"/>
                      </a:endParaRPr>
                    </a:p>
                  </a:txBody>
                  <a:tcPr marL="9525" marR="9525" marT="9525" marB="0" anchor="b"/>
                </a:tc>
                <a:tc>
                  <a:txBody>
                    <a:bodyPr/>
                    <a:lstStyle/>
                    <a:p>
                      <a:pPr algn="ctr" fontAlgn="b"/>
                      <a:r>
                        <a:rPr lang="en-US" sz="1100" u="none" strike="noStrike" dirty="0"/>
                        <a:t>Livestock Products</a:t>
                      </a:r>
                      <a:endParaRPr lang="en-US" sz="1100" b="1" i="0" u="none" strike="noStrike" dirty="0">
                        <a:solidFill>
                          <a:srgbClr val="000000"/>
                        </a:solidFill>
                        <a:latin typeface="Times New Roman"/>
                      </a:endParaRPr>
                    </a:p>
                  </a:txBody>
                  <a:tcPr marL="9525" marR="9525" marT="9525" marB="0" anchor="b"/>
                </a:tc>
                <a:tc>
                  <a:txBody>
                    <a:bodyPr/>
                    <a:lstStyle/>
                    <a:p>
                      <a:pPr algn="ctr" fontAlgn="b"/>
                      <a:r>
                        <a:rPr lang="en-US" sz="1100" u="none" strike="noStrike" dirty="0"/>
                        <a:t>Poultry Products</a:t>
                      </a:r>
                      <a:endParaRPr lang="en-US" sz="1100" b="1" i="0" u="none" strike="noStrike" dirty="0">
                        <a:solidFill>
                          <a:srgbClr val="000000"/>
                        </a:solidFill>
                        <a:latin typeface="Times New Roman"/>
                      </a:endParaRPr>
                    </a:p>
                  </a:txBody>
                  <a:tcPr marL="9525" marR="9525" marT="9525" marB="0" anchor="b"/>
                </a:tc>
                <a:tc>
                  <a:txBody>
                    <a:bodyPr/>
                    <a:lstStyle/>
                    <a:p>
                      <a:pPr algn="ctr" fontAlgn="b"/>
                      <a:r>
                        <a:rPr lang="en-US" sz="1100" u="none" strike="noStrike" dirty="0"/>
                        <a:t>Total  (1+2+3+4)</a:t>
                      </a:r>
                      <a:endParaRPr lang="en-US" sz="1100" b="1" i="0" u="none" strike="noStrike" dirty="0">
                        <a:solidFill>
                          <a:srgbClr val="000000"/>
                        </a:solidFill>
                        <a:latin typeface="Times New Roman"/>
                      </a:endParaRPr>
                    </a:p>
                  </a:txBody>
                  <a:tcPr marL="9525" marR="9525" marT="9525" marB="0" anchor="b"/>
                </a:tc>
                <a:tc>
                  <a:txBody>
                    <a:bodyPr/>
                    <a:lstStyle/>
                    <a:p>
                      <a:pPr algn="ctr" fontAlgn="b"/>
                      <a:r>
                        <a:rPr lang="en-US" sz="1100" u="none" strike="noStrike" dirty="0"/>
                        <a:t>Fodder</a:t>
                      </a:r>
                      <a:endParaRPr lang="en-US" sz="1100" b="1" i="0" u="none" strike="noStrike" dirty="0">
                        <a:solidFill>
                          <a:srgbClr val="000000"/>
                        </a:solidFill>
                        <a:latin typeface="Times New Roman"/>
                      </a:endParaRPr>
                    </a:p>
                  </a:txBody>
                  <a:tcPr marL="9525" marR="9525" marT="9525" marB="0" anchor="b"/>
                </a:tc>
                <a:tc>
                  <a:txBody>
                    <a:bodyPr/>
                    <a:lstStyle/>
                    <a:p>
                      <a:pPr algn="ctr" fontAlgn="b"/>
                      <a:r>
                        <a:rPr lang="en-US" sz="1100" u="none" strike="noStrike" dirty="0"/>
                        <a:t>Inputs for Poultry</a:t>
                      </a:r>
                      <a:endParaRPr lang="en-US" sz="1100" b="1" i="0" u="none" strike="noStrike" dirty="0">
                        <a:solidFill>
                          <a:srgbClr val="000000"/>
                        </a:solidFill>
                        <a:latin typeface="Arial"/>
                      </a:endParaRPr>
                    </a:p>
                  </a:txBody>
                  <a:tcPr marL="9525" marR="9525" marT="9525" marB="0" anchor="b"/>
                </a:tc>
                <a:tc>
                  <a:txBody>
                    <a:bodyPr/>
                    <a:lstStyle/>
                    <a:p>
                      <a:pPr algn="ctr" fontAlgn="b"/>
                      <a:r>
                        <a:rPr lang="en-US" sz="1100" u="none" strike="noStrike" dirty="0"/>
                        <a:t>Other Inputs</a:t>
                      </a:r>
                      <a:endParaRPr lang="en-US" sz="1100" b="1" i="0" u="none" strike="noStrike" dirty="0">
                        <a:solidFill>
                          <a:srgbClr val="000000"/>
                        </a:solidFill>
                        <a:latin typeface="Times New Roman"/>
                      </a:endParaRPr>
                    </a:p>
                  </a:txBody>
                  <a:tcPr marL="9525" marR="9525" marT="9525" marB="0" anchor="b"/>
                </a:tc>
                <a:tc>
                  <a:txBody>
                    <a:bodyPr/>
                    <a:lstStyle/>
                    <a:p>
                      <a:pPr algn="ctr" fontAlgn="b"/>
                      <a:r>
                        <a:rPr lang="en-US" sz="1100" u="none" strike="noStrike" dirty="0"/>
                        <a:t>Total (6+7+8)</a:t>
                      </a:r>
                      <a:endParaRPr lang="en-US" sz="1100" b="1" i="0" u="none" strike="noStrike" dirty="0">
                        <a:solidFill>
                          <a:srgbClr val="000000"/>
                        </a:solidFill>
                        <a:latin typeface="Times New Roman"/>
                      </a:endParaRPr>
                    </a:p>
                  </a:txBody>
                  <a:tcPr marL="9525" marR="9525" marT="9525" marB="0" anchor="b"/>
                </a:tc>
                <a:tc vMerge="1">
                  <a:txBody>
                    <a:bodyPr/>
                    <a:lstStyle/>
                    <a:p>
                      <a:endParaRPr lang="en-US"/>
                    </a:p>
                  </a:txBody>
                  <a:tcPr/>
                </a:tc>
              </a:tr>
              <a:tr h="274320">
                <a:tc>
                  <a:txBody>
                    <a:bodyPr/>
                    <a:lstStyle/>
                    <a:p>
                      <a:pPr algn="ctr" fontAlgn="b"/>
                      <a:r>
                        <a:rPr lang="en-US" sz="1200" u="none" strike="noStrike" dirty="0"/>
                        <a:t>1</a:t>
                      </a:r>
                      <a:endParaRPr lang="en-US" sz="1200" b="0" i="0" u="none" strike="noStrike" dirty="0">
                        <a:solidFill>
                          <a:srgbClr val="000000"/>
                        </a:solidFill>
                        <a:latin typeface="Arial"/>
                      </a:endParaRPr>
                    </a:p>
                  </a:txBody>
                  <a:tcPr marL="9525" marR="9525" marT="9525" marB="0" anchor="b"/>
                </a:tc>
                <a:tc>
                  <a:txBody>
                    <a:bodyPr/>
                    <a:lstStyle/>
                    <a:p>
                      <a:pPr algn="ctr" fontAlgn="b"/>
                      <a:r>
                        <a:rPr lang="en-US" sz="1200" u="none" strike="noStrike" dirty="0"/>
                        <a:t>2</a:t>
                      </a:r>
                      <a:endParaRPr lang="en-US" sz="1200" b="0" i="0" u="none" strike="noStrike" dirty="0">
                        <a:solidFill>
                          <a:srgbClr val="000000"/>
                        </a:solidFill>
                        <a:latin typeface="Arial"/>
                      </a:endParaRPr>
                    </a:p>
                  </a:txBody>
                  <a:tcPr marL="9525" marR="9525" marT="9525" marB="0" anchor="b"/>
                </a:tc>
                <a:tc>
                  <a:txBody>
                    <a:bodyPr/>
                    <a:lstStyle/>
                    <a:p>
                      <a:pPr algn="ctr" fontAlgn="b"/>
                      <a:r>
                        <a:rPr lang="en-US" sz="1200" u="none" strike="noStrike" dirty="0"/>
                        <a:t>3</a:t>
                      </a:r>
                      <a:endParaRPr lang="en-US" sz="1200" b="0" i="0" u="none" strike="noStrike" dirty="0">
                        <a:solidFill>
                          <a:srgbClr val="000000"/>
                        </a:solidFill>
                        <a:latin typeface="Arial"/>
                      </a:endParaRPr>
                    </a:p>
                  </a:txBody>
                  <a:tcPr marL="9525" marR="9525" marT="9525" marB="0" anchor="b"/>
                </a:tc>
                <a:tc>
                  <a:txBody>
                    <a:bodyPr/>
                    <a:lstStyle/>
                    <a:p>
                      <a:pPr algn="ctr" fontAlgn="b"/>
                      <a:r>
                        <a:rPr lang="en-US" sz="1200" u="none" strike="noStrike" dirty="0"/>
                        <a:t>4</a:t>
                      </a:r>
                      <a:endParaRPr lang="en-US" sz="1200" b="0" i="0" u="none" strike="noStrike" dirty="0">
                        <a:solidFill>
                          <a:srgbClr val="000000"/>
                        </a:solidFill>
                        <a:latin typeface="Arial"/>
                      </a:endParaRPr>
                    </a:p>
                  </a:txBody>
                  <a:tcPr marL="9525" marR="9525" marT="9525" marB="0" anchor="b"/>
                </a:tc>
                <a:tc>
                  <a:txBody>
                    <a:bodyPr/>
                    <a:lstStyle/>
                    <a:p>
                      <a:pPr algn="ctr" fontAlgn="b"/>
                      <a:r>
                        <a:rPr lang="en-US" sz="1200" u="none" strike="noStrike" dirty="0"/>
                        <a:t>5</a:t>
                      </a:r>
                      <a:endParaRPr lang="en-US" sz="1200" b="0" i="0" u="none" strike="noStrike" dirty="0">
                        <a:solidFill>
                          <a:srgbClr val="000000"/>
                        </a:solidFill>
                        <a:latin typeface="Arial"/>
                      </a:endParaRPr>
                    </a:p>
                  </a:txBody>
                  <a:tcPr marL="9525" marR="9525" marT="9525" marB="0" anchor="b"/>
                </a:tc>
                <a:tc>
                  <a:txBody>
                    <a:bodyPr/>
                    <a:lstStyle/>
                    <a:p>
                      <a:pPr algn="ctr" fontAlgn="b"/>
                      <a:r>
                        <a:rPr lang="en-US" sz="1200" u="none" strike="noStrike" dirty="0"/>
                        <a:t>6</a:t>
                      </a:r>
                      <a:endParaRPr lang="en-US" sz="1200" b="0" i="0" u="none" strike="noStrike" dirty="0">
                        <a:solidFill>
                          <a:srgbClr val="000000"/>
                        </a:solidFill>
                        <a:latin typeface="Arial"/>
                      </a:endParaRPr>
                    </a:p>
                  </a:txBody>
                  <a:tcPr marL="9525" marR="9525" marT="9525" marB="0" anchor="b"/>
                </a:tc>
                <a:tc>
                  <a:txBody>
                    <a:bodyPr/>
                    <a:lstStyle/>
                    <a:p>
                      <a:pPr algn="ctr" fontAlgn="b"/>
                      <a:r>
                        <a:rPr lang="en-US" sz="1200" u="none" strike="noStrike" dirty="0"/>
                        <a:t>7</a:t>
                      </a:r>
                      <a:endParaRPr lang="en-US" sz="1200" b="0" i="0" u="none" strike="noStrike" dirty="0">
                        <a:solidFill>
                          <a:srgbClr val="000000"/>
                        </a:solidFill>
                        <a:latin typeface="Arial"/>
                      </a:endParaRPr>
                    </a:p>
                  </a:txBody>
                  <a:tcPr marL="9525" marR="9525" marT="9525" marB="0" anchor="b"/>
                </a:tc>
                <a:tc>
                  <a:txBody>
                    <a:bodyPr/>
                    <a:lstStyle/>
                    <a:p>
                      <a:pPr algn="ctr" fontAlgn="b"/>
                      <a:r>
                        <a:rPr lang="en-US" sz="1200" u="none" strike="noStrike" dirty="0"/>
                        <a:t>8</a:t>
                      </a:r>
                      <a:endParaRPr lang="en-US" sz="1200" b="0" i="0" u="none" strike="noStrike" dirty="0">
                        <a:solidFill>
                          <a:srgbClr val="000000"/>
                        </a:solidFill>
                        <a:latin typeface="Arial"/>
                      </a:endParaRPr>
                    </a:p>
                  </a:txBody>
                  <a:tcPr marL="9525" marR="9525" marT="9525" marB="0" anchor="b"/>
                </a:tc>
                <a:tc>
                  <a:txBody>
                    <a:bodyPr/>
                    <a:lstStyle/>
                    <a:p>
                      <a:pPr algn="ctr" fontAlgn="b"/>
                      <a:r>
                        <a:rPr lang="en-US" sz="1200" u="none" strike="noStrike" dirty="0"/>
                        <a:t>9</a:t>
                      </a:r>
                      <a:endParaRPr lang="en-US" sz="1200" b="0" i="0" u="none" strike="noStrike" dirty="0">
                        <a:solidFill>
                          <a:srgbClr val="000000"/>
                        </a:solidFill>
                        <a:latin typeface="Arial"/>
                      </a:endParaRPr>
                    </a:p>
                  </a:txBody>
                  <a:tcPr marL="9525" marR="9525" marT="9525" marB="0" anchor="b"/>
                </a:tc>
                <a:tc>
                  <a:txBody>
                    <a:bodyPr/>
                    <a:lstStyle/>
                    <a:p>
                      <a:pPr algn="ctr" fontAlgn="b"/>
                      <a:r>
                        <a:rPr lang="en-US" sz="1200" u="none" strike="noStrike" dirty="0"/>
                        <a:t>10</a:t>
                      </a:r>
                      <a:endParaRPr lang="en-US" sz="1200" b="0" i="0" u="none" strike="noStrike" dirty="0">
                        <a:solidFill>
                          <a:srgbClr val="000000"/>
                        </a:solidFill>
                        <a:latin typeface="Arial"/>
                      </a:endParaRPr>
                    </a:p>
                  </a:txBody>
                  <a:tcPr marL="9525" marR="9525" marT="9525" marB="0" anchor="b"/>
                </a:tc>
              </a:tr>
              <a:tr h="750512">
                <a:tc>
                  <a:txBody>
                    <a:bodyPr/>
                    <a:lstStyle/>
                    <a:p>
                      <a:pPr algn="ctr" fontAlgn="b"/>
                      <a:r>
                        <a:rPr lang="en-US" sz="1200" u="none" strike="noStrike" dirty="0"/>
                        <a:t>194411</a:t>
                      </a:r>
                      <a:endParaRPr lang="en-US" sz="1200" b="0" i="0" u="none" strike="noStrike" dirty="0">
                        <a:solidFill>
                          <a:srgbClr val="000000"/>
                        </a:solidFill>
                        <a:latin typeface="Arial"/>
                      </a:endParaRPr>
                    </a:p>
                  </a:txBody>
                  <a:tcPr marL="9525" marR="9525" marT="9525" marB="0" anchor="b"/>
                </a:tc>
                <a:tc>
                  <a:txBody>
                    <a:bodyPr/>
                    <a:lstStyle/>
                    <a:p>
                      <a:pPr algn="ctr" fontAlgn="b"/>
                      <a:r>
                        <a:rPr lang="en-US" sz="1200" u="none" strike="noStrike" dirty="0"/>
                        <a:t>50617</a:t>
                      </a:r>
                      <a:endParaRPr lang="en-US" sz="1200" b="0" i="0" u="none" strike="noStrike" dirty="0">
                        <a:solidFill>
                          <a:srgbClr val="000000"/>
                        </a:solidFill>
                        <a:latin typeface="Arial"/>
                      </a:endParaRPr>
                    </a:p>
                  </a:txBody>
                  <a:tcPr marL="9525" marR="9525" marT="9525" marB="0" anchor="b"/>
                </a:tc>
                <a:tc>
                  <a:txBody>
                    <a:bodyPr/>
                    <a:lstStyle/>
                    <a:p>
                      <a:pPr algn="ctr" fontAlgn="b"/>
                      <a:r>
                        <a:rPr lang="en-US" sz="1200" u="none" strike="noStrike" dirty="0"/>
                        <a:t>452758</a:t>
                      </a:r>
                      <a:endParaRPr lang="en-US" sz="1200" b="0" i="0" u="none" strike="noStrike" dirty="0">
                        <a:solidFill>
                          <a:srgbClr val="000000"/>
                        </a:solidFill>
                        <a:latin typeface="Arial"/>
                      </a:endParaRPr>
                    </a:p>
                  </a:txBody>
                  <a:tcPr marL="9525" marR="9525" marT="9525" marB="0" anchor="b"/>
                </a:tc>
                <a:tc>
                  <a:txBody>
                    <a:bodyPr/>
                    <a:lstStyle/>
                    <a:p>
                      <a:pPr algn="ctr" fontAlgn="b"/>
                      <a:r>
                        <a:rPr lang="en-US" sz="1200" u="none" strike="noStrike" dirty="0"/>
                        <a:t>65832</a:t>
                      </a:r>
                      <a:endParaRPr lang="en-US" sz="1200" b="0" i="0" u="none" strike="noStrike" dirty="0">
                        <a:solidFill>
                          <a:srgbClr val="000000"/>
                        </a:solidFill>
                        <a:latin typeface="Arial"/>
                      </a:endParaRPr>
                    </a:p>
                  </a:txBody>
                  <a:tcPr marL="9525" marR="9525" marT="9525" marB="0" anchor="b"/>
                </a:tc>
                <a:tc>
                  <a:txBody>
                    <a:bodyPr/>
                    <a:lstStyle/>
                    <a:p>
                      <a:pPr algn="ctr" fontAlgn="b"/>
                      <a:r>
                        <a:rPr lang="en-US" sz="1200" u="none" strike="noStrike" dirty="0"/>
                        <a:t>763618</a:t>
                      </a:r>
                      <a:endParaRPr lang="en-US" sz="1200" b="0" i="0" u="none" strike="noStrike" dirty="0">
                        <a:solidFill>
                          <a:srgbClr val="000000"/>
                        </a:solidFill>
                        <a:latin typeface="Arial"/>
                      </a:endParaRPr>
                    </a:p>
                  </a:txBody>
                  <a:tcPr marL="9525" marR="9525" marT="9525" marB="0" anchor="b"/>
                </a:tc>
                <a:tc>
                  <a:txBody>
                    <a:bodyPr/>
                    <a:lstStyle/>
                    <a:p>
                      <a:pPr algn="ctr" fontAlgn="b"/>
                      <a:r>
                        <a:rPr lang="en-US" sz="1200" u="none" strike="noStrike" dirty="0"/>
                        <a:t>93161</a:t>
                      </a:r>
                      <a:endParaRPr lang="en-US" sz="1200" b="0" i="0" u="none" strike="noStrike" dirty="0">
                        <a:solidFill>
                          <a:srgbClr val="000000"/>
                        </a:solidFill>
                        <a:latin typeface="Arial"/>
                      </a:endParaRPr>
                    </a:p>
                  </a:txBody>
                  <a:tcPr marL="9525" marR="9525" marT="9525" marB="0" anchor="b"/>
                </a:tc>
                <a:tc>
                  <a:txBody>
                    <a:bodyPr/>
                    <a:lstStyle/>
                    <a:p>
                      <a:pPr algn="ctr" fontAlgn="b"/>
                      <a:r>
                        <a:rPr lang="en-US" sz="1200" u="none" strike="noStrike" dirty="0"/>
                        <a:t>16718</a:t>
                      </a:r>
                      <a:endParaRPr lang="en-US" sz="1200" b="0" i="0" u="none" strike="noStrike" dirty="0">
                        <a:solidFill>
                          <a:srgbClr val="000000"/>
                        </a:solidFill>
                        <a:latin typeface="Arial"/>
                      </a:endParaRPr>
                    </a:p>
                  </a:txBody>
                  <a:tcPr marL="9525" marR="9525" marT="9525" marB="0" anchor="b"/>
                </a:tc>
                <a:tc>
                  <a:txBody>
                    <a:bodyPr/>
                    <a:lstStyle/>
                    <a:p>
                      <a:pPr algn="ctr" fontAlgn="b"/>
                      <a:r>
                        <a:rPr lang="en-US" sz="1200" u="none" strike="noStrike" dirty="0"/>
                        <a:t>33486</a:t>
                      </a:r>
                      <a:endParaRPr lang="en-US" sz="1200" b="0" i="0" u="none" strike="noStrike" dirty="0">
                        <a:solidFill>
                          <a:srgbClr val="000000"/>
                        </a:solidFill>
                        <a:latin typeface="Arial"/>
                      </a:endParaRPr>
                    </a:p>
                  </a:txBody>
                  <a:tcPr marL="9525" marR="9525" marT="9525" marB="0" anchor="b"/>
                </a:tc>
                <a:tc>
                  <a:txBody>
                    <a:bodyPr/>
                    <a:lstStyle/>
                    <a:p>
                      <a:pPr algn="ctr" fontAlgn="b"/>
                      <a:r>
                        <a:rPr lang="en-US" sz="1200" u="none" strike="noStrike" dirty="0"/>
                        <a:t>143365</a:t>
                      </a:r>
                      <a:endParaRPr lang="en-US" sz="1200" b="0" i="0" u="none" strike="noStrike" dirty="0">
                        <a:solidFill>
                          <a:srgbClr val="000000"/>
                        </a:solidFill>
                        <a:latin typeface="Arial"/>
                      </a:endParaRPr>
                    </a:p>
                  </a:txBody>
                  <a:tcPr marL="9525" marR="9525" marT="9525" marB="0" anchor="b"/>
                </a:tc>
                <a:tc>
                  <a:txBody>
                    <a:bodyPr/>
                    <a:lstStyle/>
                    <a:p>
                      <a:pPr algn="ctr" fontAlgn="b"/>
                      <a:r>
                        <a:rPr lang="en-US" sz="1200" u="none" strike="noStrike" dirty="0"/>
                        <a:t>620253</a:t>
                      </a:r>
                      <a:endParaRPr lang="en-US" sz="1200" b="0" i="0" u="none" strike="noStrike" dirty="0">
                        <a:solidFill>
                          <a:srgbClr val="000000"/>
                        </a:solidFill>
                        <a:latin typeface="Arial"/>
                      </a:endParaRPr>
                    </a:p>
                  </a:txBody>
                  <a:tcPr marL="9525" marR="9525" marT="9525" marB="0" anchor="b"/>
                </a:tc>
              </a:tr>
            </a:tbl>
          </a:graphicData>
        </a:graphic>
      </p:graphicFrame>
    </p:spTree>
  </p:cSld>
  <p:clrMapOvr>
    <a:masterClrMapping/>
  </p:clrMapOvr>
  <p:timing>
    <p:tnLst>
      <p:par>
        <p:cTn id="1" dur="indefinite" restart="never" nodeType="tmRoot"/>
      </p:par>
    </p:tnLst>
  </p:timing>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a:xfrm>
            <a:off x="457200" y="228600"/>
            <a:ext cx="8382000" cy="838200"/>
          </a:xfrm>
        </p:spPr>
        <p:txBody>
          <a:bodyPr>
            <a:normAutofit fontScale="90000"/>
          </a:bodyPr>
          <a:lstStyle/>
          <a:p>
            <a:r>
              <a:rPr lang="en-US" sz="3600" b="1" dirty="0" smtClean="0"/>
              <a:t>Calculating GVA for Agriculture </a:t>
            </a:r>
            <a:br>
              <a:rPr lang="en-US" sz="3600" b="1" dirty="0" smtClean="0"/>
            </a:br>
            <a:r>
              <a:rPr lang="en-GB" sz="3500" b="1" dirty="0" smtClean="0">
                <a:cs typeface="Times New Roman" pitchFamily="18" charset="0"/>
              </a:rPr>
              <a:t>Fishing</a:t>
            </a:r>
          </a:p>
        </p:txBody>
      </p:sp>
      <p:sp>
        <p:nvSpPr>
          <p:cNvPr id="17" name="Slide Number Placeholder 5"/>
          <p:cNvSpPr>
            <a:spLocks noGrp="1"/>
          </p:cNvSpPr>
          <p:nvPr>
            <p:ph type="sldNum" sz="quarter" idx="12"/>
          </p:nvPr>
        </p:nvSpPr>
        <p:spPr/>
        <p:txBody>
          <a:bodyPr/>
          <a:lstStyle/>
          <a:p>
            <a:pPr>
              <a:defRPr/>
            </a:pPr>
            <a:fld id="{336D09FA-6C21-4ABD-8937-CA72479BDBD6}" type="slidenum">
              <a:rPr lang="de-DE"/>
              <a:pPr>
                <a:defRPr/>
              </a:pPr>
              <a:t>121</a:t>
            </a:fld>
            <a:endParaRPr lang="de-DE"/>
          </a:p>
        </p:txBody>
      </p:sp>
      <p:sp>
        <p:nvSpPr>
          <p:cNvPr id="63491" name="Rectangle 3"/>
          <p:cNvSpPr>
            <a:spLocks noChangeArrowheads="1"/>
          </p:cNvSpPr>
          <p:nvPr/>
        </p:nvSpPr>
        <p:spPr bwMode="auto">
          <a:xfrm>
            <a:off x="2886075" y="5132388"/>
            <a:ext cx="5953125" cy="858837"/>
          </a:xfrm>
          <a:prstGeom prst="rect">
            <a:avLst/>
          </a:prstGeom>
          <a:noFill/>
          <a:ln w="12700">
            <a:noFill/>
            <a:miter lim="800000"/>
            <a:headEnd type="none" w="sm" len="sm"/>
            <a:tailEnd type="none" w="sm" len="sm"/>
          </a:ln>
        </p:spPr>
        <p:txBody>
          <a:bodyPr/>
          <a:lstStyle/>
          <a:p>
            <a:pPr algn="just"/>
            <a:r>
              <a:rPr kumimoji="1" lang="en-US" sz="2200">
                <a:latin typeface="Calibri" pitchFamily="34" charset="0"/>
              </a:rPr>
              <a:t>Value of output (minus) Intermediate consumption</a:t>
            </a:r>
          </a:p>
        </p:txBody>
      </p:sp>
      <p:sp>
        <p:nvSpPr>
          <p:cNvPr id="63492" name="Rectangle 4"/>
          <p:cNvSpPr>
            <a:spLocks noChangeArrowheads="1"/>
          </p:cNvSpPr>
          <p:nvPr/>
        </p:nvSpPr>
        <p:spPr bwMode="auto">
          <a:xfrm>
            <a:off x="457200" y="5132388"/>
            <a:ext cx="2057400" cy="735012"/>
          </a:xfrm>
          <a:prstGeom prst="rect">
            <a:avLst/>
          </a:prstGeom>
          <a:noFill/>
          <a:ln w="12700">
            <a:noFill/>
            <a:miter lim="800000"/>
            <a:headEnd type="none" w="sm" len="sm"/>
            <a:tailEnd type="none" w="sm" len="sm"/>
          </a:ln>
        </p:spPr>
        <p:txBody>
          <a:bodyPr/>
          <a:lstStyle/>
          <a:p>
            <a:r>
              <a:rPr kumimoji="1" lang="en-GB" sz="2200" b="1" dirty="0">
                <a:latin typeface="Calibri" pitchFamily="34" charset="0"/>
              </a:rPr>
              <a:t>Gross Value Added:</a:t>
            </a:r>
            <a:endParaRPr kumimoji="1" lang="en-US" sz="2200" b="1" dirty="0">
              <a:latin typeface="Calibri" pitchFamily="34" charset="0"/>
            </a:endParaRPr>
          </a:p>
        </p:txBody>
      </p:sp>
      <p:sp>
        <p:nvSpPr>
          <p:cNvPr id="63493" name="Rectangle 5"/>
          <p:cNvSpPr>
            <a:spLocks noChangeArrowheads="1"/>
          </p:cNvSpPr>
          <p:nvPr/>
        </p:nvSpPr>
        <p:spPr bwMode="auto">
          <a:xfrm>
            <a:off x="2886075" y="4017963"/>
            <a:ext cx="5953125" cy="1011237"/>
          </a:xfrm>
          <a:prstGeom prst="rect">
            <a:avLst/>
          </a:prstGeom>
          <a:noFill/>
          <a:ln w="12700">
            <a:noFill/>
            <a:miter lim="800000"/>
            <a:headEnd type="none" w="sm" len="sm"/>
            <a:tailEnd type="none" w="sm" len="sm"/>
          </a:ln>
        </p:spPr>
        <p:txBody>
          <a:bodyPr/>
          <a:lstStyle/>
          <a:p>
            <a:pPr algn="just">
              <a:lnSpc>
                <a:spcPct val="80000"/>
              </a:lnSpc>
            </a:pPr>
            <a:r>
              <a:rPr kumimoji="1" lang="en-GB" sz="2200">
                <a:latin typeface="Calibri" pitchFamily="34" charset="0"/>
              </a:rPr>
              <a:t>Marine Fisheries Department, Provincial Fisheries Departments &amp; Federal Bureau of Statistics.</a:t>
            </a:r>
            <a:endParaRPr kumimoji="1" lang="en-US" sz="2200">
              <a:latin typeface="Calibri" pitchFamily="34" charset="0"/>
            </a:endParaRPr>
          </a:p>
        </p:txBody>
      </p:sp>
      <p:sp>
        <p:nvSpPr>
          <p:cNvPr id="63494" name="Rectangle 6"/>
          <p:cNvSpPr>
            <a:spLocks noChangeArrowheads="1"/>
          </p:cNvSpPr>
          <p:nvPr/>
        </p:nvSpPr>
        <p:spPr bwMode="auto">
          <a:xfrm>
            <a:off x="457200" y="4017963"/>
            <a:ext cx="1828800" cy="630237"/>
          </a:xfrm>
          <a:prstGeom prst="rect">
            <a:avLst/>
          </a:prstGeom>
          <a:noFill/>
          <a:ln w="12700">
            <a:noFill/>
            <a:miter lim="800000"/>
            <a:headEnd type="none" w="sm" len="sm"/>
            <a:tailEnd type="none" w="sm" len="sm"/>
          </a:ln>
        </p:spPr>
        <p:txBody>
          <a:bodyPr/>
          <a:lstStyle/>
          <a:p>
            <a:r>
              <a:rPr kumimoji="1" lang="en-US" sz="2200" b="1" dirty="0">
                <a:latin typeface="Calibri" pitchFamily="34" charset="0"/>
              </a:rPr>
              <a:t>Sources:</a:t>
            </a:r>
          </a:p>
        </p:txBody>
      </p:sp>
      <p:sp>
        <p:nvSpPr>
          <p:cNvPr id="63495" name="Rectangle 7"/>
          <p:cNvSpPr>
            <a:spLocks noChangeArrowheads="1"/>
          </p:cNvSpPr>
          <p:nvPr/>
        </p:nvSpPr>
        <p:spPr bwMode="auto">
          <a:xfrm>
            <a:off x="2886075" y="2979738"/>
            <a:ext cx="5953125" cy="830262"/>
          </a:xfrm>
          <a:prstGeom prst="rect">
            <a:avLst/>
          </a:prstGeom>
          <a:noFill/>
          <a:ln w="12700">
            <a:noFill/>
            <a:miter lim="800000"/>
            <a:headEnd type="none" w="sm" len="sm"/>
            <a:tailEnd type="none" w="sm" len="sm"/>
          </a:ln>
        </p:spPr>
        <p:txBody>
          <a:bodyPr/>
          <a:lstStyle/>
          <a:p>
            <a:pPr algn="just">
              <a:lnSpc>
                <a:spcPct val="80000"/>
              </a:lnSpc>
            </a:pPr>
            <a:r>
              <a:rPr kumimoji="1" lang="en-GB" sz="2200">
                <a:latin typeface="Calibri" pitchFamily="34" charset="0"/>
              </a:rPr>
              <a:t>Salt, Ice, Fuel &amp; Lubricants, Medicines, Chemicals, etc. and Auction Charges.</a:t>
            </a:r>
            <a:endParaRPr kumimoji="1" lang="en-US" sz="2200">
              <a:latin typeface="Calibri" pitchFamily="34" charset="0"/>
            </a:endParaRPr>
          </a:p>
        </p:txBody>
      </p:sp>
      <p:sp>
        <p:nvSpPr>
          <p:cNvPr id="63496" name="Rectangle 8"/>
          <p:cNvSpPr>
            <a:spLocks noChangeArrowheads="1"/>
          </p:cNvSpPr>
          <p:nvPr/>
        </p:nvSpPr>
        <p:spPr bwMode="auto">
          <a:xfrm>
            <a:off x="457200" y="2903538"/>
            <a:ext cx="2209800" cy="906462"/>
          </a:xfrm>
          <a:prstGeom prst="rect">
            <a:avLst/>
          </a:prstGeom>
          <a:noFill/>
          <a:ln w="12700">
            <a:noFill/>
            <a:miter lim="800000"/>
            <a:headEnd type="none" w="sm" len="sm"/>
            <a:tailEnd type="none" w="sm" len="sm"/>
          </a:ln>
        </p:spPr>
        <p:txBody>
          <a:bodyPr/>
          <a:lstStyle/>
          <a:p>
            <a:r>
              <a:rPr kumimoji="1" lang="en-US" sz="2200" b="1" dirty="0">
                <a:latin typeface="Calibri" pitchFamily="34" charset="0"/>
              </a:rPr>
              <a:t>Intermediate Consumption:</a:t>
            </a:r>
          </a:p>
        </p:txBody>
      </p:sp>
      <p:sp>
        <p:nvSpPr>
          <p:cNvPr id="63497" name="Rectangle 9"/>
          <p:cNvSpPr>
            <a:spLocks noChangeArrowheads="1"/>
          </p:cNvSpPr>
          <p:nvPr/>
        </p:nvSpPr>
        <p:spPr bwMode="auto">
          <a:xfrm>
            <a:off x="2886075" y="1295400"/>
            <a:ext cx="5953125" cy="1455738"/>
          </a:xfrm>
          <a:prstGeom prst="rect">
            <a:avLst/>
          </a:prstGeom>
          <a:noFill/>
          <a:ln w="12700">
            <a:noFill/>
            <a:miter lim="800000"/>
            <a:headEnd type="none" w="sm" len="sm"/>
            <a:tailEnd type="none" w="sm" len="sm"/>
          </a:ln>
        </p:spPr>
        <p:txBody>
          <a:bodyPr/>
          <a:lstStyle/>
          <a:p>
            <a:pPr algn="just">
              <a:lnSpc>
                <a:spcPct val="80000"/>
              </a:lnSpc>
            </a:pPr>
            <a:r>
              <a:rPr kumimoji="1" lang="en-GB" sz="2200">
                <a:latin typeface="Calibri" pitchFamily="34" charset="0"/>
              </a:rPr>
              <a:t>Fish, Prawn, Shrimps, crabs, etc. from:</a:t>
            </a:r>
          </a:p>
          <a:p>
            <a:pPr algn="just">
              <a:lnSpc>
                <a:spcPct val="80000"/>
              </a:lnSpc>
            </a:pPr>
            <a:r>
              <a:rPr kumimoji="1" lang="en-GB" sz="2200">
                <a:latin typeface="Calibri" pitchFamily="34" charset="0"/>
              </a:rPr>
              <a:t>Ocean, Coastal and Offshore water, Fish farms, Rivers, Canals, Lakes, Ponds, and inundated tracts, etc.</a:t>
            </a:r>
            <a:endParaRPr kumimoji="1" lang="en-US" sz="2200">
              <a:latin typeface="Calibri" pitchFamily="34" charset="0"/>
            </a:endParaRPr>
          </a:p>
        </p:txBody>
      </p:sp>
      <p:sp>
        <p:nvSpPr>
          <p:cNvPr id="63498" name="Rectangle 10"/>
          <p:cNvSpPr>
            <a:spLocks noChangeArrowheads="1"/>
          </p:cNvSpPr>
          <p:nvPr/>
        </p:nvSpPr>
        <p:spPr bwMode="auto">
          <a:xfrm>
            <a:off x="457200" y="1295400"/>
            <a:ext cx="2428875" cy="1066800"/>
          </a:xfrm>
          <a:prstGeom prst="rect">
            <a:avLst/>
          </a:prstGeom>
          <a:noFill/>
          <a:ln w="12700">
            <a:noFill/>
            <a:miter lim="800000"/>
            <a:headEnd type="none" w="sm" len="sm"/>
            <a:tailEnd type="none" w="sm" len="sm"/>
          </a:ln>
        </p:spPr>
        <p:txBody>
          <a:bodyPr/>
          <a:lstStyle/>
          <a:p>
            <a:pPr>
              <a:lnSpc>
                <a:spcPct val="80000"/>
              </a:lnSpc>
            </a:pPr>
            <a:r>
              <a:rPr kumimoji="1" lang="en-US" sz="2200" b="1" dirty="0">
                <a:latin typeface="Calibri" pitchFamily="34" charset="0"/>
              </a:rPr>
              <a:t>Composition:</a:t>
            </a:r>
          </a:p>
          <a:p>
            <a:pPr lvl="2">
              <a:lnSpc>
                <a:spcPct val="80000"/>
              </a:lnSpc>
              <a:buFontTx/>
              <a:buChar char="•"/>
            </a:pPr>
            <a:r>
              <a:rPr kumimoji="1" lang="en-US" sz="1600" b="1" dirty="0">
                <a:latin typeface="Calibri" pitchFamily="34" charset="0"/>
              </a:rPr>
              <a:t>Marine</a:t>
            </a:r>
          </a:p>
          <a:p>
            <a:pPr lvl="2">
              <a:lnSpc>
                <a:spcPct val="80000"/>
              </a:lnSpc>
              <a:buFontTx/>
              <a:buChar char="•"/>
            </a:pPr>
            <a:r>
              <a:rPr kumimoji="1" lang="en-US" sz="1600" b="1" dirty="0">
                <a:latin typeface="Calibri" pitchFamily="34" charset="0"/>
              </a:rPr>
              <a:t>Inland</a:t>
            </a:r>
          </a:p>
        </p:txBody>
      </p:sp>
      <p:sp>
        <p:nvSpPr>
          <p:cNvPr id="63499" name="AutoShape 11"/>
          <p:cNvSpPr>
            <a:spLocks noChangeArrowheads="1"/>
          </p:cNvSpPr>
          <p:nvPr/>
        </p:nvSpPr>
        <p:spPr bwMode="auto">
          <a:xfrm>
            <a:off x="2438400" y="5257800"/>
            <a:ext cx="381000" cy="228600"/>
          </a:xfrm>
          <a:custGeom>
            <a:avLst/>
            <a:gdLst>
              <a:gd name="T0" fmla="*/ 285750 w 21600"/>
              <a:gd name="T1" fmla="*/ 0 h 21600"/>
              <a:gd name="T2" fmla="*/ 0 w 21600"/>
              <a:gd name="T3" fmla="*/ 114300 h 21600"/>
              <a:gd name="T4" fmla="*/ 285750 w 21600"/>
              <a:gd name="T5" fmla="*/ 228600 h 21600"/>
              <a:gd name="T6" fmla="*/ 381000 w 21600"/>
              <a:gd name="T7" fmla="*/ 114300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chemeClr val="bg1"/>
          </a:solidFill>
          <a:ln w="9525">
            <a:solidFill>
              <a:schemeClr val="tx1"/>
            </a:solidFill>
            <a:miter lim="800000"/>
            <a:headEnd/>
            <a:tailEnd/>
          </a:ln>
        </p:spPr>
        <p:txBody>
          <a:bodyPr wrap="none" anchor="ctr"/>
          <a:lstStyle/>
          <a:p>
            <a:endParaRPr lang="en-US">
              <a:latin typeface="Calibri" pitchFamily="34" charset="0"/>
            </a:endParaRPr>
          </a:p>
        </p:txBody>
      </p:sp>
      <p:sp>
        <p:nvSpPr>
          <p:cNvPr id="63500" name="AutoShape 12"/>
          <p:cNvSpPr>
            <a:spLocks noChangeArrowheads="1"/>
          </p:cNvSpPr>
          <p:nvPr/>
        </p:nvSpPr>
        <p:spPr bwMode="auto">
          <a:xfrm>
            <a:off x="2438400" y="4114800"/>
            <a:ext cx="381000" cy="228600"/>
          </a:xfrm>
          <a:custGeom>
            <a:avLst/>
            <a:gdLst>
              <a:gd name="T0" fmla="*/ 285750 w 21600"/>
              <a:gd name="T1" fmla="*/ 0 h 21600"/>
              <a:gd name="T2" fmla="*/ 0 w 21600"/>
              <a:gd name="T3" fmla="*/ 114300 h 21600"/>
              <a:gd name="T4" fmla="*/ 285750 w 21600"/>
              <a:gd name="T5" fmla="*/ 228600 h 21600"/>
              <a:gd name="T6" fmla="*/ 381000 w 21600"/>
              <a:gd name="T7" fmla="*/ 114300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chemeClr val="bg1"/>
          </a:solidFill>
          <a:ln w="9525">
            <a:solidFill>
              <a:schemeClr val="tx1"/>
            </a:solidFill>
            <a:miter lim="800000"/>
            <a:headEnd/>
            <a:tailEnd/>
          </a:ln>
        </p:spPr>
        <p:txBody>
          <a:bodyPr wrap="none" anchor="ctr"/>
          <a:lstStyle/>
          <a:p>
            <a:endParaRPr lang="en-US">
              <a:latin typeface="Calibri" pitchFamily="34" charset="0"/>
            </a:endParaRPr>
          </a:p>
        </p:txBody>
      </p:sp>
      <p:sp>
        <p:nvSpPr>
          <p:cNvPr id="63501" name="AutoShape 13"/>
          <p:cNvSpPr>
            <a:spLocks noChangeArrowheads="1"/>
          </p:cNvSpPr>
          <p:nvPr/>
        </p:nvSpPr>
        <p:spPr bwMode="auto">
          <a:xfrm>
            <a:off x="2438400" y="3048000"/>
            <a:ext cx="381000" cy="228600"/>
          </a:xfrm>
          <a:custGeom>
            <a:avLst/>
            <a:gdLst>
              <a:gd name="T0" fmla="*/ 285750 w 21600"/>
              <a:gd name="T1" fmla="*/ 0 h 21600"/>
              <a:gd name="T2" fmla="*/ 0 w 21600"/>
              <a:gd name="T3" fmla="*/ 114300 h 21600"/>
              <a:gd name="T4" fmla="*/ 285750 w 21600"/>
              <a:gd name="T5" fmla="*/ 228600 h 21600"/>
              <a:gd name="T6" fmla="*/ 381000 w 21600"/>
              <a:gd name="T7" fmla="*/ 114300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chemeClr val="bg1"/>
          </a:solidFill>
          <a:ln w="9525">
            <a:solidFill>
              <a:schemeClr val="tx1"/>
            </a:solidFill>
            <a:miter lim="800000"/>
            <a:headEnd/>
            <a:tailEnd/>
          </a:ln>
        </p:spPr>
        <p:txBody>
          <a:bodyPr wrap="none" anchor="ctr"/>
          <a:lstStyle/>
          <a:p>
            <a:endParaRPr lang="en-US">
              <a:latin typeface="Calibri" pitchFamily="34" charset="0"/>
            </a:endParaRPr>
          </a:p>
        </p:txBody>
      </p:sp>
      <p:sp>
        <p:nvSpPr>
          <p:cNvPr id="63502" name="AutoShape 14"/>
          <p:cNvSpPr>
            <a:spLocks noChangeArrowheads="1"/>
          </p:cNvSpPr>
          <p:nvPr/>
        </p:nvSpPr>
        <p:spPr bwMode="auto">
          <a:xfrm>
            <a:off x="2411413" y="1341438"/>
            <a:ext cx="381000" cy="228600"/>
          </a:xfrm>
          <a:custGeom>
            <a:avLst/>
            <a:gdLst>
              <a:gd name="T0" fmla="*/ 285750 w 21600"/>
              <a:gd name="T1" fmla="*/ 0 h 21600"/>
              <a:gd name="T2" fmla="*/ 0 w 21600"/>
              <a:gd name="T3" fmla="*/ 114300 h 21600"/>
              <a:gd name="T4" fmla="*/ 285750 w 21600"/>
              <a:gd name="T5" fmla="*/ 228600 h 21600"/>
              <a:gd name="T6" fmla="*/ 381000 w 21600"/>
              <a:gd name="T7" fmla="*/ 114300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chemeClr val="bg1"/>
          </a:solidFill>
          <a:ln w="9525">
            <a:solidFill>
              <a:schemeClr val="tx1"/>
            </a:solidFill>
            <a:miter lim="800000"/>
            <a:headEnd/>
            <a:tailEnd/>
          </a:ln>
        </p:spPr>
        <p:txBody>
          <a:bodyPr wrap="none" anchor="ctr"/>
          <a:lstStyle/>
          <a:p>
            <a:endParaRPr lang="en-US">
              <a:latin typeface="Calibri" pitchFamily="34" charset="0"/>
            </a:endParaRPr>
          </a:p>
        </p:txBody>
      </p:sp>
    </p:spTree>
  </p:cSld>
  <p:clrMapOvr>
    <a:masterClrMapping/>
  </p:clrMapOvr>
  <p:transition/>
  <p:timing>
    <p:tnLst>
      <p:par>
        <p:cTn id="1" dur="indefinite" restart="never" nodeType="tmRoot"/>
      </p:par>
    </p:tnLst>
  </p:timing>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rtlCol="0">
            <a:normAutofit fontScale="85000" lnSpcReduction="20000"/>
          </a:bodyPr>
          <a:lstStyle/>
          <a:p>
            <a:pPr fontAlgn="auto">
              <a:spcAft>
                <a:spcPts val="0"/>
              </a:spcAft>
              <a:buFont typeface="Arial" pitchFamily="34" charset="0"/>
              <a:buNone/>
              <a:defRPr/>
            </a:pPr>
            <a:r>
              <a:rPr lang="en-US" sz="3400" b="1" u="sng" dirty="0" smtClean="0"/>
              <a:t>GVA for Fishing</a:t>
            </a:r>
          </a:p>
          <a:p>
            <a:pPr fontAlgn="auto">
              <a:spcAft>
                <a:spcPts val="0"/>
              </a:spcAft>
              <a:buFont typeface="Arial" pitchFamily="34" charset="0"/>
              <a:buNone/>
              <a:defRPr/>
            </a:pPr>
            <a:endParaRPr lang="en-US" sz="3400" b="1" dirty="0" smtClean="0"/>
          </a:p>
          <a:p>
            <a:pPr fontAlgn="auto">
              <a:spcAft>
                <a:spcPts val="0"/>
              </a:spcAft>
              <a:buFont typeface="Arial" pitchFamily="34" charset="0"/>
              <a:buNone/>
              <a:defRPr/>
            </a:pPr>
            <a:r>
              <a:rPr lang="en-US" b="1" dirty="0" smtClean="0"/>
              <a:t>OUTPUT COMPONENTS</a:t>
            </a:r>
            <a:endParaRPr lang="en-US" dirty="0" smtClean="0"/>
          </a:p>
          <a:p>
            <a:pPr fontAlgn="auto">
              <a:spcAft>
                <a:spcPts val="0"/>
              </a:spcAft>
              <a:buFont typeface="Arial" pitchFamily="34" charset="0"/>
              <a:buNone/>
              <a:defRPr/>
            </a:pPr>
            <a:r>
              <a:rPr lang="en-US" dirty="0" smtClean="0"/>
              <a:t>Take the total quantity of fishing marine and inland fishing multiply</a:t>
            </a:r>
          </a:p>
          <a:p>
            <a:pPr fontAlgn="auto">
              <a:spcAft>
                <a:spcPts val="0"/>
              </a:spcAft>
              <a:buFont typeface="Arial" pitchFamily="34" charset="0"/>
              <a:buNone/>
              <a:defRPr/>
            </a:pPr>
            <a:r>
              <a:rPr lang="en-US" dirty="0" smtClean="0"/>
              <a:t>with the base year price then</a:t>
            </a:r>
          </a:p>
          <a:p>
            <a:pPr fontAlgn="auto">
              <a:spcAft>
                <a:spcPts val="0"/>
              </a:spcAft>
              <a:buFont typeface="Arial" pitchFamily="34" charset="0"/>
              <a:buNone/>
              <a:defRPr/>
            </a:pPr>
            <a:r>
              <a:rPr lang="en-US" dirty="0" smtClean="0"/>
              <a:t>Less Auction Charges 6.5 %</a:t>
            </a:r>
          </a:p>
          <a:p>
            <a:pPr fontAlgn="auto">
              <a:spcAft>
                <a:spcPts val="0"/>
              </a:spcAft>
              <a:buFont typeface="Arial" pitchFamily="34" charset="0"/>
              <a:buNone/>
              <a:defRPr/>
            </a:pPr>
            <a:r>
              <a:rPr lang="en-US" dirty="0" smtClean="0"/>
              <a:t>Gross Value of Output</a:t>
            </a:r>
          </a:p>
          <a:p>
            <a:pPr fontAlgn="auto">
              <a:spcAft>
                <a:spcPts val="0"/>
              </a:spcAft>
              <a:buFont typeface="Arial" pitchFamily="34" charset="0"/>
              <a:buNone/>
              <a:defRPr/>
            </a:pPr>
            <a:r>
              <a:rPr lang="en-US" dirty="0" smtClean="0"/>
              <a:t>Less input 36%</a:t>
            </a:r>
          </a:p>
          <a:p>
            <a:pPr fontAlgn="auto">
              <a:spcAft>
                <a:spcPts val="0"/>
              </a:spcAft>
              <a:buFont typeface="Arial" pitchFamily="34" charset="0"/>
              <a:buNone/>
              <a:defRPr/>
            </a:pPr>
            <a:r>
              <a:rPr lang="en-US" b="1" dirty="0" smtClean="0"/>
              <a:t>GVA=Total output for the Marine fishing-IC </a:t>
            </a:r>
            <a:endParaRPr lang="en-US" dirty="0" smtClean="0"/>
          </a:p>
          <a:p>
            <a:pPr fontAlgn="auto">
              <a:spcAft>
                <a:spcPts val="0"/>
              </a:spcAft>
              <a:buFont typeface="Arial" pitchFamily="34" charset="0"/>
              <a:buNone/>
              <a:defRPr/>
            </a:pPr>
            <a:r>
              <a:rPr lang="en-US" dirty="0" smtClean="0"/>
              <a:t>Under Reporting (100%)</a:t>
            </a:r>
          </a:p>
          <a:p>
            <a:pPr fontAlgn="auto">
              <a:spcAft>
                <a:spcPts val="0"/>
              </a:spcAft>
              <a:buFont typeface="Arial" pitchFamily="34" charset="0"/>
              <a:buNone/>
              <a:defRPr/>
            </a:pPr>
            <a:r>
              <a:rPr lang="en-US" dirty="0" smtClean="0"/>
              <a:t>Sub-Total</a:t>
            </a:r>
          </a:p>
          <a:p>
            <a:pPr fontAlgn="auto">
              <a:spcAft>
                <a:spcPts val="0"/>
              </a:spcAft>
              <a:buFont typeface="Arial" pitchFamily="34" charset="0"/>
              <a:buNone/>
              <a:defRPr/>
            </a:pPr>
            <a:r>
              <a:rPr lang="en-US" dirty="0" smtClean="0"/>
              <a:t>Less input  16%</a:t>
            </a:r>
          </a:p>
          <a:p>
            <a:pPr fontAlgn="auto">
              <a:spcAft>
                <a:spcPts val="0"/>
              </a:spcAft>
              <a:buFont typeface="Arial" pitchFamily="34" charset="0"/>
              <a:buNone/>
              <a:defRPr/>
            </a:pPr>
            <a:r>
              <a:rPr lang="en-US" b="1" dirty="0" smtClean="0"/>
              <a:t>GVA=Total output for the inland  fishing- IC</a:t>
            </a:r>
            <a:endParaRPr lang="en-US" dirty="0" smtClean="0"/>
          </a:p>
          <a:p>
            <a:pPr fontAlgn="auto">
              <a:spcAft>
                <a:spcPts val="0"/>
              </a:spcAft>
              <a:buFont typeface="Arial" pitchFamily="34" charset="0"/>
              <a:buNone/>
              <a:defRPr/>
            </a:pPr>
            <a:r>
              <a:rPr lang="en-US" b="1" dirty="0" smtClean="0"/>
              <a:t> </a:t>
            </a:r>
            <a:endParaRPr lang="en-US" dirty="0" smtClean="0"/>
          </a:p>
          <a:p>
            <a:pPr fontAlgn="auto">
              <a:spcAft>
                <a:spcPts val="0"/>
              </a:spcAft>
              <a:buFont typeface="Arial" pitchFamily="34" charset="0"/>
              <a:buChar char="•"/>
              <a:defRPr/>
            </a:pPr>
            <a:endParaRPr lang="en-US" dirty="0"/>
          </a:p>
        </p:txBody>
      </p:sp>
    </p:spTree>
  </p:cSld>
  <p:clrMapOvr>
    <a:masterClrMapping/>
  </p:clrMapOvr>
  <p:timing>
    <p:tnLst>
      <p:par>
        <p:cTn id="1" dur="indefinite" restart="never" nodeType="tmRoot"/>
      </p:par>
    </p:tnLst>
  </p:timing>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325562"/>
          </a:xfrm>
        </p:spPr>
        <p:txBody>
          <a:bodyPr/>
          <a:lstStyle/>
          <a:p>
            <a:r>
              <a:rPr lang="en-US" sz="3700" b="1" dirty="0" smtClean="0"/>
              <a:t>Practical Example: Calculating GVA of Fishing (2008-09) </a:t>
            </a:r>
            <a:endParaRPr lang="en-US" sz="3700" b="1" dirty="0"/>
          </a:p>
        </p:txBody>
      </p:sp>
      <p:graphicFrame>
        <p:nvGraphicFramePr>
          <p:cNvPr id="4" name="Content Placeholder 3"/>
          <p:cNvGraphicFramePr>
            <a:graphicFrameLocks noGrp="1"/>
          </p:cNvGraphicFramePr>
          <p:nvPr>
            <p:ph idx="1"/>
          </p:nvPr>
        </p:nvGraphicFramePr>
        <p:xfrm>
          <a:off x="533400" y="2133601"/>
          <a:ext cx="8257267" cy="2743199"/>
        </p:xfrm>
        <a:graphic>
          <a:graphicData uri="http://schemas.openxmlformats.org/drawingml/2006/table">
            <a:tbl>
              <a:tblPr firstRow="1" bandRow="1">
                <a:tableStyleId>{073A0DAA-6AF3-43AB-8588-CEC1D06C72B9}</a:tableStyleId>
              </a:tblPr>
              <a:tblGrid>
                <a:gridCol w="1267825"/>
                <a:gridCol w="1164907"/>
                <a:gridCol w="1164907"/>
                <a:gridCol w="1164907"/>
                <a:gridCol w="1164907"/>
                <a:gridCol w="1164907"/>
                <a:gridCol w="1164907"/>
              </a:tblGrid>
              <a:tr h="627017">
                <a:tc gridSpan="6">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800" u="none" strike="noStrike" dirty="0" smtClean="0"/>
                        <a:t>GVA  of   Fishing  for 2008-09   on   1999-00 base(Constant)</a:t>
                      </a:r>
                    </a:p>
                    <a:p>
                      <a:pPr algn="ctr" fontAlgn="b"/>
                      <a:endParaRPr lang="en-US" sz="1000" b="0" i="0" u="none" strike="noStrike" dirty="0">
                        <a:latin typeface="Times New Roman"/>
                      </a:endParaRPr>
                    </a:p>
                  </a:txBody>
                  <a:tcPr marL="0" marR="0" marT="0" marB="0" anchor="b"/>
                </a:tc>
                <a:tc hMerge="1">
                  <a:txBody>
                    <a:bodyPr/>
                    <a:lstStyle/>
                    <a:p>
                      <a:pPr algn="r" fontAlgn="b"/>
                      <a:endParaRPr lang="en-US" sz="1000" b="0" i="0" u="none" strike="noStrike" dirty="0">
                        <a:latin typeface="Times New Roman"/>
                      </a:endParaRPr>
                    </a:p>
                  </a:txBody>
                  <a:tcPr marL="0" marR="0" marT="0" marB="0" anchor="b"/>
                </a:tc>
                <a:tc hMerge="1">
                  <a:txBody>
                    <a:bodyPr/>
                    <a:lstStyle/>
                    <a:p>
                      <a:pPr algn="r" fontAlgn="b"/>
                      <a:endParaRPr lang="en-US" sz="1000" b="0" i="0" u="none" strike="noStrike" dirty="0">
                        <a:latin typeface="Times New Roman"/>
                      </a:endParaRPr>
                    </a:p>
                  </a:txBody>
                  <a:tcPr marL="0" marR="0" marT="0" marB="0" anchor="b"/>
                </a:tc>
                <a:tc hMerge="1">
                  <a:txBody>
                    <a:bodyPr/>
                    <a:lstStyle/>
                    <a:p>
                      <a:pPr algn="r" fontAlgn="b"/>
                      <a:endParaRPr lang="en-US" sz="1000" b="0" i="0" u="none" strike="noStrike" dirty="0">
                        <a:latin typeface="Times New Roman"/>
                      </a:endParaRPr>
                    </a:p>
                  </a:txBody>
                  <a:tcPr marL="0" marR="0" marT="0" marB="0" anchor="b"/>
                </a:tc>
                <a:tc hMerge="1">
                  <a:txBody>
                    <a:bodyPr/>
                    <a:lstStyle/>
                    <a:p>
                      <a:pPr algn="r" fontAlgn="b"/>
                      <a:endParaRPr lang="en-US" sz="1000" b="0" i="0" u="none" strike="noStrike">
                        <a:latin typeface="Times New Roman"/>
                      </a:endParaRPr>
                    </a:p>
                  </a:txBody>
                  <a:tcPr marL="0" marR="0" marT="0" marB="0" anchor="b"/>
                </a:tc>
                <a:tc hMerge="1">
                  <a:txBody>
                    <a:bodyPr/>
                    <a:lstStyle/>
                    <a:p>
                      <a:pPr algn="r" fontAlgn="b"/>
                      <a:endParaRPr lang="en-US" sz="1000" b="0" i="0" u="none" strike="noStrike" dirty="0">
                        <a:latin typeface="Times New Roman"/>
                      </a:endParaRPr>
                    </a:p>
                  </a:txBody>
                  <a:tcPr marL="0" marR="0" marT="0" marB="0" anchor="b"/>
                </a:tc>
                <a:tc>
                  <a:txBody>
                    <a:bodyPr/>
                    <a:lstStyle/>
                    <a:p>
                      <a:pPr algn="ctr" fontAlgn="b"/>
                      <a:r>
                        <a:rPr lang="en-US" sz="1000" u="none" strike="noStrike" dirty="0"/>
                        <a:t>Rs.Million</a:t>
                      </a:r>
                      <a:endParaRPr lang="en-US" sz="1000" b="0" i="0" u="none" strike="noStrike" dirty="0">
                        <a:latin typeface="Times New Roman"/>
                      </a:endParaRPr>
                    </a:p>
                  </a:txBody>
                  <a:tcPr marL="0" marR="0" marT="0" marB="0" anchor="b"/>
                </a:tc>
              </a:tr>
              <a:tr h="627017">
                <a:tc gridSpan="3">
                  <a:txBody>
                    <a:bodyPr/>
                    <a:lstStyle/>
                    <a:p>
                      <a:pPr algn="ctr" fontAlgn="b"/>
                      <a:r>
                        <a:rPr lang="en-US" sz="1400" u="none" strike="noStrike" dirty="0"/>
                        <a:t>Total output</a:t>
                      </a:r>
                      <a:endParaRPr lang="en-US" sz="1400" b="1" i="0" u="none" strike="noStrike" dirty="0">
                        <a:latin typeface="Times New Roman"/>
                      </a:endParaRPr>
                    </a:p>
                  </a:txBody>
                  <a:tcPr marL="0" marR="0" marT="0" marB="0" anchor="b"/>
                </a:tc>
                <a:tc hMerge="1">
                  <a:txBody>
                    <a:bodyPr/>
                    <a:lstStyle/>
                    <a:p>
                      <a:endParaRPr lang="en-US"/>
                    </a:p>
                  </a:txBody>
                  <a:tcPr/>
                </a:tc>
                <a:tc hMerge="1">
                  <a:txBody>
                    <a:bodyPr/>
                    <a:lstStyle/>
                    <a:p>
                      <a:endParaRPr lang="en-US"/>
                    </a:p>
                  </a:txBody>
                  <a:tcPr/>
                </a:tc>
                <a:tc gridSpan="3">
                  <a:txBody>
                    <a:bodyPr/>
                    <a:lstStyle/>
                    <a:p>
                      <a:pPr algn="ctr" fontAlgn="b"/>
                      <a:r>
                        <a:rPr lang="en-US" sz="1400" u="none" strike="noStrike" dirty="0"/>
                        <a:t>Total Input</a:t>
                      </a:r>
                      <a:endParaRPr lang="en-US" sz="1400" b="1" i="0" u="none" strike="noStrike" dirty="0">
                        <a:latin typeface="Times New Roman"/>
                      </a:endParaRPr>
                    </a:p>
                  </a:txBody>
                  <a:tcPr marL="0" marR="0" marT="0" marB="0" anchor="b"/>
                </a:tc>
                <a:tc hMerge="1">
                  <a:txBody>
                    <a:bodyPr/>
                    <a:lstStyle/>
                    <a:p>
                      <a:endParaRPr lang="en-US"/>
                    </a:p>
                  </a:txBody>
                  <a:tcPr/>
                </a:tc>
                <a:tc hMerge="1">
                  <a:txBody>
                    <a:bodyPr/>
                    <a:lstStyle/>
                    <a:p>
                      <a:endParaRPr lang="en-US"/>
                    </a:p>
                  </a:txBody>
                  <a:tcPr/>
                </a:tc>
                <a:tc rowSpan="2">
                  <a:txBody>
                    <a:bodyPr/>
                    <a:lstStyle/>
                    <a:p>
                      <a:pPr algn="ctr" fontAlgn="b"/>
                      <a:r>
                        <a:rPr lang="en-US" sz="1400" u="none" strike="noStrike" dirty="0"/>
                        <a:t>GVA </a:t>
                      </a:r>
                      <a:r>
                        <a:rPr lang="en-US" sz="1400" u="none" strike="noStrike" dirty="0" smtClean="0"/>
                        <a:t>(</a:t>
                      </a:r>
                      <a:r>
                        <a:rPr lang="en-US" sz="1400" u="none" strike="noStrike" dirty="0"/>
                        <a:t>3-6)</a:t>
                      </a:r>
                      <a:endParaRPr lang="en-US" sz="1400" b="1" i="0" u="none" strike="noStrike" dirty="0">
                        <a:latin typeface="Times New Roman"/>
                      </a:endParaRPr>
                    </a:p>
                  </a:txBody>
                  <a:tcPr marL="0" marR="0" marT="0" marB="0" anchor="b"/>
                </a:tc>
              </a:tr>
              <a:tr h="627017">
                <a:tc>
                  <a:txBody>
                    <a:bodyPr/>
                    <a:lstStyle/>
                    <a:p>
                      <a:pPr algn="ctr" fontAlgn="b"/>
                      <a:r>
                        <a:rPr lang="en-US" sz="1400" u="none" strike="noStrike" dirty="0" smtClean="0"/>
                        <a:t>Marine Fish</a:t>
                      </a:r>
                      <a:endParaRPr lang="en-US" sz="1400" b="1" i="0" u="none" strike="noStrike" dirty="0">
                        <a:latin typeface="Arial"/>
                      </a:endParaRPr>
                    </a:p>
                  </a:txBody>
                  <a:tcPr marL="0" marR="0" marT="0" marB="0" anchor="b"/>
                </a:tc>
                <a:tc>
                  <a:txBody>
                    <a:bodyPr/>
                    <a:lstStyle/>
                    <a:p>
                      <a:pPr algn="ctr" fontAlgn="b"/>
                      <a:r>
                        <a:rPr lang="en-US" sz="1400" u="none" strike="noStrike" dirty="0"/>
                        <a:t>Inland </a:t>
                      </a:r>
                      <a:r>
                        <a:rPr lang="en-US" sz="1400" u="none" strike="noStrike" baseline="0" dirty="0" smtClean="0"/>
                        <a:t> </a:t>
                      </a:r>
                      <a:r>
                        <a:rPr lang="en-US" sz="1400" u="none" strike="noStrike" dirty="0" smtClean="0"/>
                        <a:t>Fish</a:t>
                      </a:r>
                      <a:endParaRPr lang="en-US" sz="1400" b="1" i="0" u="none" strike="noStrike" dirty="0">
                        <a:latin typeface="Arial"/>
                      </a:endParaRPr>
                    </a:p>
                  </a:txBody>
                  <a:tcPr marL="0" marR="0" marT="0" marB="0" anchor="b"/>
                </a:tc>
                <a:tc>
                  <a:txBody>
                    <a:bodyPr/>
                    <a:lstStyle/>
                    <a:p>
                      <a:pPr algn="ctr" fontAlgn="b"/>
                      <a:r>
                        <a:rPr lang="en-US" sz="1400" u="none" strike="noStrike" dirty="0"/>
                        <a:t>Total </a:t>
                      </a:r>
                      <a:r>
                        <a:rPr lang="en-US" sz="1400" u="none" strike="noStrike" baseline="0" dirty="0" smtClean="0"/>
                        <a:t> </a:t>
                      </a:r>
                      <a:r>
                        <a:rPr lang="en-US" sz="1400" u="none" strike="noStrike" dirty="0" smtClean="0"/>
                        <a:t>(</a:t>
                      </a:r>
                      <a:r>
                        <a:rPr lang="en-US" sz="1400" u="none" strike="noStrike" dirty="0"/>
                        <a:t>1+2)</a:t>
                      </a:r>
                      <a:endParaRPr lang="en-US" sz="1400" b="1" i="0" u="none" strike="noStrike" dirty="0">
                        <a:latin typeface="Arial"/>
                      </a:endParaRPr>
                    </a:p>
                  </a:txBody>
                  <a:tcPr marL="0" marR="0" marT="0" marB="0" anchor="b"/>
                </a:tc>
                <a:tc>
                  <a:txBody>
                    <a:bodyPr/>
                    <a:lstStyle/>
                    <a:p>
                      <a:pPr algn="ctr" fontAlgn="b"/>
                      <a:r>
                        <a:rPr lang="en-US" sz="1400" u="none" strike="noStrike" dirty="0"/>
                        <a:t>Marine </a:t>
                      </a:r>
                      <a:r>
                        <a:rPr lang="en-US" sz="1400" u="none" strike="noStrike" baseline="0" dirty="0" smtClean="0"/>
                        <a:t> </a:t>
                      </a:r>
                      <a:r>
                        <a:rPr lang="en-US" sz="1400" u="none" strike="noStrike" dirty="0" smtClean="0"/>
                        <a:t>Fish</a:t>
                      </a:r>
                      <a:endParaRPr lang="en-US" sz="1400" b="1" i="0" u="none" strike="noStrike" dirty="0">
                        <a:latin typeface="Arial"/>
                      </a:endParaRPr>
                    </a:p>
                  </a:txBody>
                  <a:tcPr marL="0" marR="0" marT="0" marB="0" anchor="b"/>
                </a:tc>
                <a:tc>
                  <a:txBody>
                    <a:bodyPr/>
                    <a:lstStyle/>
                    <a:p>
                      <a:pPr algn="ctr" fontAlgn="b"/>
                      <a:r>
                        <a:rPr lang="en-US" sz="1400" u="none" strike="noStrike" dirty="0"/>
                        <a:t>Inland  </a:t>
                      </a:r>
                      <a:r>
                        <a:rPr lang="en-US" sz="1400" u="none" strike="noStrike" dirty="0" smtClean="0"/>
                        <a:t>          </a:t>
                      </a:r>
                      <a:r>
                        <a:rPr lang="en-US" sz="1400" u="none" strike="noStrike" dirty="0"/>
                        <a:t>Fish</a:t>
                      </a:r>
                      <a:endParaRPr lang="en-US" sz="1400" b="1" i="0" u="none" strike="noStrike" dirty="0">
                        <a:latin typeface="Arial"/>
                      </a:endParaRPr>
                    </a:p>
                  </a:txBody>
                  <a:tcPr marL="0" marR="0" marT="0" marB="0" anchor="b"/>
                </a:tc>
                <a:tc>
                  <a:txBody>
                    <a:bodyPr/>
                    <a:lstStyle/>
                    <a:p>
                      <a:pPr algn="ctr" fontAlgn="b"/>
                      <a:r>
                        <a:rPr lang="en-US" sz="1400" u="none" strike="noStrike" dirty="0"/>
                        <a:t>Total     </a:t>
                      </a:r>
                      <a:r>
                        <a:rPr lang="en-US" sz="1400" u="none" strike="noStrike" dirty="0" smtClean="0"/>
                        <a:t>            </a:t>
                      </a:r>
                      <a:r>
                        <a:rPr lang="en-US" sz="1400" u="none" strike="noStrike" dirty="0"/>
                        <a:t>(4+5)</a:t>
                      </a:r>
                      <a:endParaRPr lang="en-US" sz="1400" b="0" i="0" u="none" strike="noStrike" dirty="0">
                        <a:latin typeface="Times New Roman"/>
                      </a:endParaRPr>
                    </a:p>
                  </a:txBody>
                  <a:tcPr marL="0" marR="0" marT="0" marB="0" anchor="b"/>
                </a:tc>
                <a:tc vMerge="1">
                  <a:txBody>
                    <a:bodyPr/>
                    <a:lstStyle/>
                    <a:p>
                      <a:endParaRPr lang="en-US"/>
                    </a:p>
                  </a:txBody>
                  <a:tcPr/>
                </a:tc>
              </a:tr>
              <a:tr h="235131">
                <a:tc>
                  <a:txBody>
                    <a:bodyPr/>
                    <a:lstStyle/>
                    <a:p>
                      <a:pPr algn="ctr" fontAlgn="b"/>
                      <a:r>
                        <a:rPr lang="en-US" sz="1400" u="none" strike="noStrike" dirty="0"/>
                        <a:t>1 </a:t>
                      </a:r>
                      <a:endParaRPr lang="en-US" sz="1400" b="1" i="0" u="none" strike="noStrike" dirty="0">
                        <a:latin typeface="Times New Roman"/>
                      </a:endParaRPr>
                    </a:p>
                  </a:txBody>
                  <a:tcPr marL="0" marR="0" marT="0" marB="0" anchor="b"/>
                </a:tc>
                <a:tc>
                  <a:txBody>
                    <a:bodyPr/>
                    <a:lstStyle/>
                    <a:p>
                      <a:pPr algn="ctr" fontAlgn="b"/>
                      <a:r>
                        <a:rPr lang="en-US" sz="1400" u="none" strike="noStrike" dirty="0"/>
                        <a:t>2 </a:t>
                      </a:r>
                      <a:endParaRPr lang="en-US" sz="1400" b="1" i="0" u="none" strike="noStrike" dirty="0">
                        <a:latin typeface="Times New Roman"/>
                      </a:endParaRPr>
                    </a:p>
                  </a:txBody>
                  <a:tcPr marL="0" marR="0" marT="0" marB="0" anchor="b"/>
                </a:tc>
                <a:tc>
                  <a:txBody>
                    <a:bodyPr/>
                    <a:lstStyle/>
                    <a:p>
                      <a:pPr algn="ctr" fontAlgn="b"/>
                      <a:r>
                        <a:rPr lang="en-US" sz="1400" u="none" strike="noStrike"/>
                        <a:t>3 </a:t>
                      </a:r>
                      <a:endParaRPr lang="en-US" sz="1400" b="1" i="0" u="none" strike="noStrike">
                        <a:latin typeface="Times New Roman"/>
                      </a:endParaRPr>
                    </a:p>
                  </a:txBody>
                  <a:tcPr marL="0" marR="0" marT="0" marB="0" anchor="b"/>
                </a:tc>
                <a:tc>
                  <a:txBody>
                    <a:bodyPr/>
                    <a:lstStyle/>
                    <a:p>
                      <a:pPr algn="ctr" fontAlgn="b"/>
                      <a:r>
                        <a:rPr lang="en-US" sz="1400" u="none" strike="noStrike"/>
                        <a:t>4 </a:t>
                      </a:r>
                      <a:endParaRPr lang="en-US" sz="1400" b="1" i="0" u="none" strike="noStrike">
                        <a:latin typeface="Times New Roman"/>
                      </a:endParaRPr>
                    </a:p>
                  </a:txBody>
                  <a:tcPr marL="0" marR="0" marT="0" marB="0" anchor="b"/>
                </a:tc>
                <a:tc>
                  <a:txBody>
                    <a:bodyPr/>
                    <a:lstStyle/>
                    <a:p>
                      <a:pPr algn="ctr" fontAlgn="b"/>
                      <a:r>
                        <a:rPr lang="en-US" sz="1400" u="none" strike="noStrike" dirty="0"/>
                        <a:t>5 </a:t>
                      </a:r>
                      <a:endParaRPr lang="en-US" sz="1400" b="1" i="0" u="none" strike="noStrike" dirty="0">
                        <a:latin typeface="Times New Roman"/>
                      </a:endParaRPr>
                    </a:p>
                  </a:txBody>
                  <a:tcPr marL="0" marR="0" marT="0" marB="0" anchor="b"/>
                </a:tc>
                <a:tc>
                  <a:txBody>
                    <a:bodyPr/>
                    <a:lstStyle/>
                    <a:p>
                      <a:pPr algn="ctr" fontAlgn="b"/>
                      <a:r>
                        <a:rPr lang="en-US" sz="1400" u="none" strike="noStrike"/>
                        <a:t>6 </a:t>
                      </a:r>
                      <a:endParaRPr lang="en-US" sz="1400" b="1" i="0" u="none" strike="noStrike">
                        <a:latin typeface="Times New Roman"/>
                      </a:endParaRPr>
                    </a:p>
                  </a:txBody>
                  <a:tcPr marL="0" marR="0" marT="0" marB="0" anchor="b"/>
                </a:tc>
                <a:tc>
                  <a:txBody>
                    <a:bodyPr/>
                    <a:lstStyle/>
                    <a:p>
                      <a:pPr algn="ctr" fontAlgn="b"/>
                      <a:r>
                        <a:rPr lang="en-US" sz="1400" u="none" strike="noStrike" dirty="0"/>
                        <a:t>7 </a:t>
                      </a:r>
                      <a:endParaRPr lang="en-US" sz="1400" b="1" i="0" u="none" strike="noStrike" dirty="0">
                        <a:latin typeface="Times New Roman"/>
                      </a:endParaRPr>
                    </a:p>
                  </a:txBody>
                  <a:tcPr marL="0" marR="0" marT="0" marB="0" anchor="b"/>
                </a:tc>
              </a:tr>
              <a:tr h="627017">
                <a:tc>
                  <a:txBody>
                    <a:bodyPr/>
                    <a:lstStyle/>
                    <a:p>
                      <a:pPr algn="ctr" fontAlgn="b"/>
                      <a:r>
                        <a:rPr lang="en-US" sz="1400" u="none" strike="noStrike"/>
                        <a:t>10141 </a:t>
                      </a:r>
                      <a:endParaRPr lang="en-US" sz="1400" b="0" i="0" u="none" strike="noStrike">
                        <a:latin typeface="Times New Roman"/>
                      </a:endParaRPr>
                    </a:p>
                  </a:txBody>
                  <a:tcPr marL="0" marR="0" marT="0" marB="0" anchor="b"/>
                </a:tc>
                <a:tc>
                  <a:txBody>
                    <a:bodyPr/>
                    <a:lstStyle/>
                    <a:p>
                      <a:pPr algn="ctr" fontAlgn="b"/>
                      <a:r>
                        <a:rPr lang="en-US" sz="1400" u="none" strike="noStrike" dirty="0"/>
                        <a:t>17653 </a:t>
                      </a:r>
                      <a:endParaRPr lang="en-US" sz="1400" b="0" i="0" u="none" strike="noStrike" dirty="0">
                        <a:latin typeface="Arial"/>
                      </a:endParaRPr>
                    </a:p>
                  </a:txBody>
                  <a:tcPr marL="0" marR="0" marT="0" marB="0" anchor="b"/>
                </a:tc>
                <a:tc>
                  <a:txBody>
                    <a:bodyPr/>
                    <a:lstStyle/>
                    <a:p>
                      <a:pPr algn="ctr" fontAlgn="b"/>
                      <a:r>
                        <a:rPr lang="en-US" sz="1400" u="none" strike="noStrike" dirty="0"/>
                        <a:t>27794 </a:t>
                      </a:r>
                      <a:endParaRPr lang="en-US" sz="1400" b="0" i="0" u="none" strike="noStrike" dirty="0">
                        <a:latin typeface="Arial"/>
                      </a:endParaRPr>
                    </a:p>
                  </a:txBody>
                  <a:tcPr marL="0" marR="0" marT="0" marB="0" anchor="b"/>
                </a:tc>
                <a:tc>
                  <a:txBody>
                    <a:bodyPr/>
                    <a:lstStyle/>
                    <a:p>
                      <a:pPr algn="ctr" fontAlgn="b"/>
                      <a:r>
                        <a:rPr lang="en-US" sz="1400" u="none" strike="noStrike" dirty="0"/>
                        <a:t>3651 </a:t>
                      </a:r>
                      <a:endParaRPr lang="en-US" sz="1400" b="0" i="0" u="none" strike="noStrike" dirty="0">
                        <a:latin typeface="Arial"/>
                      </a:endParaRPr>
                    </a:p>
                  </a:txBody>
                  <a:tcPr marL="0" marR="0" marT="0" marB="0" anchor="b"/>
                </a:tc>
                <a:tc>
                  <a:txBody>
                    <a:bodyPr/>
                    <a:lstStyle/>
                    <a:p>
                      <a:pPr algn="ctr" fontAlgn="b"/>
                      <a:r>
                        <a:rPr lang="en-US" sz="1400" u="none" strike="noStrike" dirty="0"/>
                        <a:t>2824 </a:t>
                      </a:r>
                      <a:endParaRPr lang="en-US" sz="1400" b="0" i="0" u="none" strike="noStrike" dirty="0">
                        <a:latin typeface="Times New Roman"/>
                      </a:endParaRPr>
                    </a:p>
                  </a:txBody>
                  <a:tcPr marL="0" marR="0" marT="0" marB="0" anchor="b"/>
                </a:tc>
                <a:tc>
                  <a:txBody>
                    <a:bodyPr/>
                    <a:lstStyle/>
                    <a:p>
                      <a:pPr algn="ctr" fontAlgn="b"/>
                      <a:r>
                        <a:rPr lang="en-US" sz="1400" u="none" strike="noStrike" dirty="0"/>
                        <a:t>6475 </a:t>
                      </a:r>
                      <a:endParaRPr lang="en-US" sz="1400" b="0" i="0" u="none" strike="noStrike" dirty="0">
                        <a:latin typeface="Times New Roman"/>
                      </a:endParaRPr>
                    </a:p>
                  </a:txBody>
                  <a:tcPr marL="0" marR="0" marT="0" marB="0" anchor="b"/>
                </a:tc>
                <a:tc>
                  <a:txBody>
                    <a:bodyPr/>
                    <a:lstStyle/>
                    <a:p>
                      <a:pPr algn="ctr" fontAlgn="b"/>
                      <a:r>
                        <a:rPr lang="en-US" sz="1400" u="none" strike="noStrike" dirty="0"/>
                        <a:t>21319 </a:t>
                      </a:r>
                      <a:endParaRPr lang="en-US" sz="1400" b="0" i="0" u="none" strike="noStrike" dirty="0">
                        <a:latin typeface="Times New Roman"/>
                      </a:endParaRPr>
                    </a:p>
                  </a:txBody>
                  <a:tcPr marL="0" marR="0" marT="0" marB="0" anchor="b"/>
                </a:tc>
              </a:tr>
            </a:tbl>
          </a:graphicData>
        </a:graphic>
      </p:graphicFrame>
    </p:spTree>
  </p:cSld>
  <p:clrMapOvr>
    <a:masterClrMapping/>
  </p:clrMapOvr>
  <p:timing>
    <p:tnLst>
      <p:par>
        <p:cTn id="1" dur="indefinite" restart="never" nodeType="tmRoot"/>
      </p:par>
    </p:tnLst>
  </p:timing>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a:xfrm>
            <a:off x="457200" y="304800"/>
            <a:ext cx="8383588" cy="762000"/>
          </a:xfrm>
        </p:spPr>
        <p:txBody>
          <a:bodyPr>
            <a:normAutofit fontScale="90000"/>
          </a:bodyPr>
          <a:lstStyle/>
          <a:p>
            <a:r>
              <a:rPr lang="en-US" sz="3200" b="1" dirty="0" smtClean="0"/>
              <a:t>Calculating GVA for Agriculture </a:t>
            </a:r>
            <a:br>
              <a:rPr lang="en-US" sz="3200" b="1" dirty="0" smtClean="0"/>
            </a:br>
            <a:r>
              <a:rPr lang="en-GB" sz="3500" b="1" dirty="0" smtClean="0">
                <a:cs typeface="Times New Roman" pitchFamily="18" charset="0"/>
              </a:rPr>
              <a:t>FORESTRY</a:t>
            </a:r>
          </a:p>
        </p:txBody>
      </p:sp>
      <p:sp>
        <p:nvSpPr>
          <p:cNvPr id="17" name="Slide Number Placeholder 5"/>
          <p:cNvSpPr>
            <a:spLocks noGrp="1"/>
          </p:cNvSpPr>
          <p:nvPr>
            <p:ph type="sldNum" sz="quarter" idx="12"/>
          </p:nvPr>
        </p:nvSpPr>
        <p:spPr/>
        <p:txBody>
          <a:bodyPr/>
          <a:lstStyle/>
          <a:p>
            <a:pPr>
              <a:defRPr/>
            </a:pPr>
            <a:fld id="{C61F48C6-90C5-421B-918A-1AD20AB581C2}" type="slidenum">
              <a:rPr lang="de-DE"/>
              <a:pPr>
                <a:defRPr/>
              </a:pPr>
              <a:t>124</a:t>
            </a:fld>
            <a:endParaRPr lang="de-DE"/>
          </a:p>
        </p:txBody>
      </p:sp>
      <p:sp>
        <p:nvSpPr>
          <p:cNvPr id="64515" name="Rectangle 3"/>
          <p:cNvSpPr>
            <a:spLocks noChangeArrowheads="1"/>
          </p:cNvSpPr>
          <p:nvPr/>
        </p:nvSpPr>
        <p:spPr bwMode="auto">
          <a:xfrm>
            <a:off x="2895600" y="5135563"/>
            <a:ext cx="5943600" cy="960437"/>
          </a:xfrm>
          <a:prstGeom prst="rect">
            <a:avLst/>
          </a:prstGeom>
          <a:noFill/>
          <a:ln w="12700">
            <a:noFill/>
            <a:miter lim="800000"/>
            <a:headEnd type="none" w="sm" len="sm"/>
            <a:tailEnd type="none" w="sm" len="sm"/>
          </a:ln>
        </p:spPr>
        <p:txBody>
          <a:bodyPr/>
          <a:lstStyle/>
          <a:p>
            <a:r>
              <a:rPr kumimoji="1" lang="en-US" sz="2200" dirty="0">
                <a:latin typeface="Calibri" pitchFamily="34" charset="0"/>
              </a:rPr>
              <a:t>Value of output (minus) Intermediate </a:t>
            </a:r>
            <a:r>
              <a:rPr kumimoji="1" lang="en-US" sz="2200" dirty="0" smtClean="0">
                <a:latin typeface="Calibri" pitchFamily="34" charset="0"/>
              </a:rPr>
              <a:t>consumption</a:t>
            </a:r>
          </a:p>
          <a:p>
            <a:endParaRPr kumimoji="1" lang="en-US" sz="2200" dirty="0">
              <a:latin typeface="Calibri" pitchFamily="34" charset="0"/>
            </a:endParaRPr>
          </a:p>
        </p:txBody>
      </p:sp>
      <p:sp>
        <p:nvSpPr>
          <p:cNvPr id="64516" name="Rectangle 4"/>
          <p:cNvSpPr>
            <a:spLocks noChangeArrowheads="1"/>
          </p:cNvSpPr>
          <p:nvPr/>
        </p:nvSpPr>
        <p:spPr bwMode="auto">
          <a:xfrm>
            <a:off x="457200" y="5135563"/>
            <a:ext cx="2057400" cy="808037"/>
          </a:xfrm>
          <a:prstGeom prst="rect">
            <a:avLst/>
          </a:prstGeom>
          <a:noFill/>
          <a:ln w="12700">
            <a:noFill/>
            <a:miter lim="800000"/>
            <a:headEnd type="none" w="sm" len="sm"/>
            <a:tailEnd type="none" w="sm" len="sm"/>
          </a:ln>
        </p:spPr>
        <p:txBody>
          <a:bodyPr/>
          <a:lstStyle/>
          <a:p>
            <a:pPr>
              <a:lnSpc>
                <a:spcPct val="80000"/>
              </a:lnSpc>
            </a:pPr>
            <a:r>
              <a:rPr kumimoji="1" lang="en-GB" sz="2200" b="1" dirty="0">
                <a:latin typeface="Calibri" pitchFamily="34" charset="0"/>
              </a:rPr>
              <a:t>Gross Value Added:</a:t>
            </a:r>
            <a:endParaRPr kumimoji="1" lang="en-US" sz="2200" b="1" dirty="0">
              <a:latin typeface="Calibri" pitchFamily="34" charset="0"/>
            </a:endParaRPr>
          </a:p>
          <a:p>
            <a:endParaRPr kumimoji="1" lang="en-US" sz="2200" dirty="0">
              <a:latin typeface="Calibri" pitchFamily="34" charset="0"/>
            </a:endParaRPr>
          </a:p>
        </p:txBody>
      </p:sp>
      <p:sp>
        <p:nvSpPr>
          <p:cNvPr id="64517" name="Rectangle 5"/>
          <p:cNvSpPr>
            <a:spLocks noChangeArrowheads="1"/>
          </p:cNvSpPr>
          <p:nvPr/>
        </p:nvSpPr>
        <p:spPr bwMode="auto">
          <a:xfrm>
            <a:off x="2895600" y="3779838"/>
            <a:ext cx="5943600" cy="944562"/>
          </a:xfrm>
          <a:prstGeom prst="rect">
            <a:avLst/>
          </a:prstGeom>
          <a:noFill/>
          <a:ln w="12700">
            <a:noFill/>
            <a:miter lim="800000"/>
            <a:headEnd type="none" w="sm" len="sm"/>
            <a:tailEnd type="none" w="sm" len="sm"/>
          </a:ln>
        </p:spPr>
        <p:txBody>
          <a:bodyPr/>
          <a:lstStyle/>
          <a:p>
            <a:r>
              <a:rPr kumimoji="1" lang="en-GB" sz="2200">
                <a:latin typeface="Calibri" pitchFamily="34" charset="0"/>
                <a:cs typeface="Times New Roman" pitchFamily="18" charset="0"/>
              </a:rPr>
              <a:t>Federal Inspectorate General of Forests.</a:t>
            </a:r>
          </a:p>
          <a:p>
            <a:r>
              <a:rPr kumimoji="1" lang="en-GB" sz="2200">
                <a:latin typeface="Calibri" pitchFamily="34" charset="0"/>
                <a:cs typeface="Times New Roman" pitchFamily="18" charset="0"/>
              </a:rPr>
              <a:t>Provincial Forest Departments.</a:t>
            </a:r>
            <a:endParaRPr kumimoji="1" lang="en-US" sz="2200">
              <a:latin typeface="Calibri" pitchFamily="34" charset="0"/>
              <a:cs typeface="Times New Roman" pitchFamily="18" charset="0"/>
            </a:endParaRPr>
          </a:p>
        </p:txBody>
      </p:sp>
      <p:sp>
        <p:nvSpPr>
          <p:cNvPr id="64518" name="Rectangle 6"/>
          <p:cNvSpPr>
            <a:spLocks noChangeArrowheads="1"/>
          </p:cNvSpPr>
          <p:nvPr/>
        </p:nvSpPr>
        <p:spPr bwMode="auto">
          <a:xfrm>
            <a:off x="457200" y="3810000"/>
            <a:ext cx="1828800" cy="533400"/>
          </a:xfrm>
          <a:prstGeom prst="rect">
            <a:avLst/>
          </a:prstGeom>
          <a:noFill/>
          <a:ln w="12700">
            <a:noFill/>
            <a:miter lim="800000"/>
            <a:headEnd type="none" w="sm" len="sm"/>
            <a:tailEnd type="none" w="sm" len="sm"/>
          </a:ln>
        </p:spPr>
        <p:txBody>
          <a:bodyPr/>
          <a:lstStyle/>
          <a:p>
            <a:r>
              <a:rPr kumimoji="1" lang="en-US" sz="2200" b="1" dirty="0">
                <a:latin typeface="Calibri" pitchFamily="34" charset="0"/>
              </a:rPr>
              <a:t>Sources:</a:t>
            </a:r>
          </a:p>
          <a:p>
            <a:endParaRPr kumimoji="1" lang="en-US" sz="2200" dirty="0">
              <a:latin typeface="Calibri" pitchFamily="34" charset="0"/>
            </a:endParaRPr>
          </a:p>
        </p:txBody>
      </p:sp>
      <p:sp>
        <p:nvSpPr>
          <p:cNvPr id="64519" name="Rectangle 7"/>
          <p:cNvSpPr>
            <a:spLocks noChangeArrowheads="1"/>
          </p:cNvSpPr>
          <p:nvPr/>
        </p:nvSpPr>
        <p:spPr bwMode="auto">
          <a:xfrm>
            <a:off x="2895600" y="2819400"/>
            <a:ext cx="5943600" cy="495300"/>
          </a:xfrm>
          <a:prstGeom prst="rect">
            <a:avLst/>
          </a:prstGeom>
          <a:noFill/>
          <a:ln w="12700">
            <a:noFill/>
            <a:miter lim="800000"/>
            <a:headEnd type="none" w="sm" len="sm"/>
            <a:tailEnd type="none" w="sm" len="sm"/>
          </a:ln>
        </p:spPr>
        <p:txBody>
          <a:bodyPr/>
          <a:lstStyle/>
          <a:p>
            <a:r>
              <a:rPr kumimoji="1" lang="en-GB" sz="2200">
                <a:latin typeface="Calibri" pitchFamily="34" charset="0"/>
                <a:cs typeface="Times New Roman" pitchFamily="18" charset="0"/>
              </a:rPr>
              <a:t>Seeds, plantation, fertilizer, etc.</a:t>
            </a:r>
            <a:endParaRPr kumimoji="1" lang="en-US" sz="2200">
              <a:latin typeface="Calibri" pitchFamily="34" charset="0"/>
            </a:endParaRPr>
          </a:p>
          <a:p>
            <a:endParaRPr kumimoji="1" lang="en-US" sz="2200">
              <a:latin typeface="Calibri" pitchFamily="34" charset="0"/>
            </a:endParaRPr>
          </a:p>
        </p:txBody>
      </p:sp>
      <p:sp>
        <p:nvSpPr>
          <p:cNvPr id="64520" name="Rectangle 8"/>
          <p:cNvSpPr>
            <a:spLocks noChangeArrowheads="1"/>
          </p:cNvSpPr>
          <p:nvPr/>
        </p:nvSpPr>
        <p:spPr bwMode="auto">
          <a:xfrm>
            <a:off x="468313" y="2708275"/>
            <a:ext cx="2209800" cy="876300"/>
          </a:xfrm>
          <a:prstGeom prst="rect">
            <a:avLst/>
          </a:prstGeom>
          <a:noFill/>
          <a:ln w="12700">
            <a:noFill/>
            <a:miter lim="800000"/>
            <a:headEnd type="none" w="sm" len="sm"/>
            <a:tailEnd type="none" w="sm" len="sm"/>
          </a:ln>
        </p:spPr>
        <p:txBody>
          <a:bodyPr/>
          <a:lstStyle/>
          <a:p>
            <a:r>
              <a:rPr kumimoji="1" lang="en-US" sz="2200" b="1" dirty="0">
                <a:latin typeface="Calibri" pitchFamily="34" charset="0"/>
              </a:rPr>
              <a:t>Intermediate Consumption:</a:t>
            </a:r>
          </a:p>
        </p:txBody>
      </p:sp>
      <p:sp>
        <p:nvSpPr>
          <p:cNvPr id="64521" name="Rectangle 9"/>
          <p:cNvSpPr>
            <a:spLocks noChangeArrowheads="1"/>
          </p:cNvSpPr>
          <p:nvPr/>
        </p:nvSpPr>
        <p:spPr bwMode="auto">
          <a:xfrm>
            <a:off x="2895600" y="1371600"/>
            <a:ext cx="5943600" cy="1257300"/>
          </a:xfrm>
          <a:prstGeom prst="rect">
            <a:avLst/>
          </a:prstGeom>
          <a:noFill/>
          <a:ln w="12700">
            <a:noFill/>
            <a:miter lim="800000"/>
            <a:headEnd type="none" w="sm" len="sm"/>
            <a:tailEnd type="none" w="sm" len="sm"/>
          </a:ln>
        </p:spPr>
        <p:txBody>
          <a:bodyPr/>
          <a:lstStyle/>
          <a:p>
            <a:r>
              <a:rPr kumimoji="1" lang="en-GB" sz="2200" dirty="0">
                <a:latin typeface="Calibri" pitchFamily="34" charset="0"/>
                <a:cs typeface="Times New Roman" pitchFamily="18" charset="0"/>
              </a:rPr>
              <a:t>Timber, Firewood, </a:t>
            </a:r>
            <a:r>
              <a:rPr kumimoji="1" lang="en-GB" sz="2200" dirty="0" err="1">
                <a:latin typeface="Calibri" pitchFamily="34" charset="0"/>
                <a:cs typeface="Times New Roman" pitchFamily="18" charset="0"/>
              </a:rPr>
              <a:t>Ephedra</a:t>
            </a:r>
            <a:r>
              <a:rPr kumimoji="1" lang="en-GB" sz="2200" dirty="0">
                <a:latin typeface="Calibri" pitchFamily="34" charset="0"/>
                <a:cs typeface="Times New Roman" pitchFamily="18" charset="0"/>
              </a:rPr>
              <a:t>, Grass &amp; Grazing, Resin, Medicinal herbs, and other Minor Forest Products/Output.</a:t>
            </a:r>
            <a:endParaRPr kumimoji="1" lang="en-US" sz="2200" dirty="0">
              <a:latin typeface="Calibri" pitchFamily="34" charset="0"/>
            </a:endParaRPr>
          </a:p>
        </p:txBody>
      </p:sp>
      <p:sp>
        <p:nvSpPr>
          <p:cNvPr id="64522" name="Rectangle 10"/>
          <p:cNvSpPr>
            <a:spLocks noChangeArrowheads="1"/>
          </p:cNvSpPr>
          <p:nvPr/>
        </p:nvSpPr>
        <p:spPr bwMode="auto">
          <a:xfrm>
            <a:off x="457200" y="1371600"/>
            <a:ext cx="2209800" cy="533400"/>
          </a:xfrm>
          <a:prstGeom prst="rect">
            <a:avLst/>
          </a:prstGeom>
          <a:noFill/>
          <a:ln w="12700">
            <a:noFill/>
            <a:miter lim="800000"/>
            <a:headEnd type="none" w="sm" len="sm"/>
            <a:tailEnd type="none" w="sm" len="sm"/>
          </a:ln>
        </p:spPr>
        <p:txBody>
          <a:bodyPr/>
          <a:lstStyle/>
          <a:p>
            <a:r>
              <a:rPr kumimoji="1" lang="en-US" sz="2200" b="1" dirty="0">
                <a:latin typeface="Calibri" pitchFamily="34" charset="0"/>
              </a:rPr>
              <a:t>Composition:</a:t>
            </a:r>
          </a:p>
        </p:txBody>
      </p:sp>
      <p:sp>
        <p:nvSpPr>
          <p:cNvPr id="64523" name="AutoShape 11"/>
          <p:cNvSpPr>
            <a:spLocks noChangeArrowheads="1"/>
          </p:cNvSpPr>
          <p:nvPr/>
        </p:nvSpPr>
        <p:spPr bwMode="auto">
          <a:xfrm>
            <a:off x="2514600" y="1524000"/>
            <a:ext cx="381000" cy="228600"/>
          </a:xfrm>
          <a:custGeom>
            <a:avLst/>
            <a:gdLst>
              <a:gd name="T0" fmla="*/ 285750 w 21600"/>
              <a:gd name="T1" fmla="*/ 0 h 21600"/>
              <a:gd name="T2" fmla="*/ 0 w 21600"/>
              <a:gd name="T3" fmla="*/ 114300 h 21600"/>
              <a:gd name="T4" fmla="*/ 285750 w 21600"/>
              <a:gd name="T5" fmla="*/ 228600 h 21600"/>
              <a:gd name="T6" fmla="*/ 381000 w 21600"/>
              <a:gd name="T7" fmla="*/ 114300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chemeClr val="bg1"/>
          </a:solidFill>
          <a:ln w="9525">
            <a:solidFill>
              <a:schemeClr val="tx1"/>
            </a:solidFill>
            <a:miter lim="800000"/>
            <a:headEnd/>
            <a:tailEnd/>
          </a:ln>
        </p:spPr>
        <p:txBody>
          <a:bodyPr wrap="none" anchor="ctr"/>
          <a:lstStyle/>
          <a:p>
            <a:endParaRPr lang="en-US">
              <a:latin typeface="Calibri" pitchFamily="34" charset="0"/>
            </a:endParaRPr>
          </a:p>
        </p:txBody>
      </p:sp>
      <p:sp>
        <p:nvSpPr>
          <p:cNvPr id="64524" name="AutoShape 12"/>
          <p:cNvSpPr>
            <a:spLocks noChangeArrowheads="1"/>
          </p:cNvSpPr>
          <p:nvPr/>
        </p:nvSpPr>
        <p:spPr bwMode="auto">
          <a:xfrm>
            <a:off x="2484438" y="2924175"/>
            <a:ext cx="381000" cy="228600"/>
          </a:xfrm>
          <a:custGeom>
            <a:avLst/>
            <a:gdLst>
              <a:gd name="T0" fmla="*/ 285750 w 21600"/>
              <a:gd name="T1" fmla="*/ 0 h 21600"/>
              <a:gd name="T2" fmla="*/ 0 w 21600"/>
              <a:gd name="T3" fmla="*/ 114300 h 21600"/>
              <a:gd name="T4" fmla="*/ 285750 w 21600"/>
              <a:gd name="T5" fmla="*/ 228600 h 21600"/>
              <a:gd name="T6" fmla="*/ 381000 w 21600"/>
              <a:gd name="T7" fmla="*/ 114300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chemeClr val="bg1"/>
          </a:solidFill>
          <a:ln w="9525">
            <a:solidFill>
              <a:schemeClr val="tx1"/>
            </a:solidFill>
            <a:miter lim="800000"/>
            <a:headEnd/>
            <a:tailEnd/>
          </a:ln>
        </p:spPr>
        <p:txBody>
          <a:bodyPr wrap="none" anchor="ctr"/>
          <a:lstStyle/>
          <a:p>
            <a:endParaRPr lang="en-US">
              <a:latin typeface="Calibri" pitchFamily="34" charset="0"/>
            </a:endParaRPr>
          </a:p>
        </p:txBody>
      </p:sp>
      <p:sp>
        <p:nvSpPr>
          <p:cNvPr id="64525" name="AutoShape 13"/>
          <p:cNvSpPr>
            <a:spLocks noChangeArrowheads="1"/>
          </p:cNvSpPr>
          <p:nvPr/>
        </p:nvSpPr>
        <p:spPr bwMode="auto">
          <a:xfrm>
            <a:off x="2514600" y="5257800"/>
            <a:ext cx="381000" cy="228600"/>
          </a:xfrm>
          <a:custGeom>
            <a:avLst/>
            <a:gdLst>
              <a:gd name="T0" fmla="*/ 285750 w 21600"/>
              <a:gd name="T1" fmla="*/ 0 h 21600"/>
              <a:gd name="T2" fmla="*/ 0 w 21600"/>
              <a:gd name="T3" fmla="*/ 114300 h 21600"/>
              <a:gd name="T4" fmla="*/ 285750 w 21600"/>
              <a:gd name="T5" fmla="*/ 228600 h 21600"/>
              <a:gd name="T6" fmla="*/ 381000 w 21600"/>
              <a:gd name="T7" fmla="*/ 114300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chemeClr val="bg1"/>
          </a:solidFill>
          <a:ln w="9525">
            <a:solidFill>
              <a:schemeClr val="tx1"/>
            </a:solidFill>
            <a:miter lim="800000"/>
            <a:headEnd/>
            <a:tailEnd/>
          </a:ln>
        </p:spPr>
        <p:txBody>
          <a:bodyPr wrap="none" anchor="ctr"/>
          <a:lstStyle/>
          <a:p>
            <a:endParaRPr lang="en-US">
              <a:latin typeface="Calibri" pitchFamily="34" charset="0"/>
            </a:endParaRPr>
          </a:p>
        </p:txBody>
      </p:sp>
      <p:sp>
        <p:nvSpPr>
          <p:cNvPr id="64526" name="AutoShape 14"/>
          <p:cNvSpPr>
            <a:spLocks noChangeArrowheads="1"/>
          </p:cNvSpPr>
          <p:nvPr/>
        </p:nvSpPr>
        <p:spPr bwMode="auto">
          <a:xfrm>
            <a:off x="2514600" y="3962400"/>
            <a:ext cx="381000" cy="228600"/>
          </a:xfrm>
          <a:custGeom>
            <a:avLst/>
            <a:gdLst>
              <a:gd name="T0" fmla="*/ 285750 w 21600"/>
              <a:gd name="T1" fmla="*/ 0 h 21600"/>
              <a:gd name="T2" fmla="*/ 0 w 21600"/>
              <a:gd name="T3" fmla="*/ 114300 h 21600"/>
              <a:gd name="T4" fmla="*/ 285750 w 21600"/>
              <a:gd name="T5" fmla="*/ 228600 h 21600"/>
              <a:gd name="T6" fmla="*/ 381000 w 21600"/>
              <a:gd name="T7" fmla="*/ 114300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chemeClr val="bg1"/>
          </a:solidFill>
          <a:ln w="9525">
            <a:solidFill>
              <a:schemeClr val="tx1"/>
            </a:solidFill>
            <a:miter lim="800000"/>
            <a:headEnd/>
            <a:tailEnd/>
          </a:ln>
        </p:spPr>
        <p:txBody>
          <a:bodyPr wrap="none" anchor="ctr"/>
          <a:lstStyle/>
          <a:p>
            <a:endParaRPr lang="en-US">
              <a:latin typeface="Calibri" pitchFamily="34" charset="0"/>
            </a:endParaRPr>
          </a:p>
        </p:txBody>
      </p:sp>
    </p:spTree>
  </p:cSld>
  <p:clrMapOvr>
    <a:masterClrMapping/>
  </p:clrMapOvr>
  <p:transition/>
  <p:timing>
    <p:tnLst>
      <p:par>
        <p:cTn id="1" dur="indefinite" restart="never" nodeType="tmRoot"/>
      </p:par>
    </p:tnLst>
  </p:timing>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lstStyle/>
          <a:p>
            <a:pPr fontAlgn="auto">
              <a:spcAft>
                <a:spcPts val="0"/>
              </a:spcAft>
              <a:buFont typeface="Arial" pitchFamily="34" charset="0"/>
              <a:buNone/>
              <a:defRPr/>
            </a:pPr>
            <a:r>
              <a:rPr lang="en-US" sz="3400" b="1" u="sng" dirty="0" smtClean="0"/>
              <a:t>GVA for  Forestry</a:t>
            </a:r>
          </a:p>
          <a:p>
            <a:pPr fontAlgn="auto">
              <a:spcAft>
                <a:spcPts val="0"/>
              </a:spcAft>
              <a:buFont typeface="Arial" pitchFamily="34" charset="0"/>
              <a:buNone/>
              <a:defRPr/>
            </a:pPr>
            <a:endParaRPr lang="en-US" dirty="0" smtClean="0"/>
          </a:p>
          <a:p>
            <a:pPr fontAlgn="auto">
              <a:spcAft>
                <a:spcPts val="0"/>
              </a:spcAft>
              <a:buFont typeface="Arial" pitchFamily="34" charset="0"/>
              <a:buNone/>
              <a:defRPr/>
            </a:pPr>
            <a:r>
              <a:rPr lang="en-US" dirty="0" smtClean="0"/>
              <a:t>GVA=Take the value of total output quantity 	then minus the 24.5 as intermediate 	consumption</a:t>
            </a:r>
          </a:p>
        </p:txBody>
      </p:sp>
    </p:spTree>
  </p:cSld>
  <p:clrMapOvr>
    <a:masterClrMapping/>
  </p:clrMapOvr>
  <p:timing>
    <p:tnLst>
      <p:par>
        <p:cTn id="1" dur="indefinite" restart="never" nodeType="tmRoot"/>
      </p:par>
    </p:tnLst>
  </p:timing>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77962"/>
          </a:xfrm>
        </p:spPr>
        <p:txBody>
          <a:bodyPr/>
          <a:lstStyle/>
          <a:p>
            <a:r>
              <a:rPr lang="en-US" sz="3700" b="1" dirty="0" smtClean="0"/>
              <a:t>Practical Example: Calculating GVA of Forestry (2008-09) </a:t>
            </a:r>
            <a:endParaRPr lang="en-US" sz="3700" b="1" dirty="0"/>
          </a:p>
        </p:txBody>
      </p:sp>
      <p:graphicFrame>
        <p:nvGraphicFramePr>
          <p:cNvPr id="4" name="Content Placeholder 3"/>
          <p:cNvGraphicFramePr>
            <a:graphicFrameLocks noGrp="1"/>
          </p:cNvGraphicFramePr>
          <p:nvPr>
            <p:ph idx="1"/>
          </p:nvPr>
        </p:nvGraphicFramePr>
        <p:xfrm>
          <a:off x="457200" y="2057400"/>
          <a:ext cx="8229600" cy="2931470"/>
        </p:xfrm>
        <a:graphic>
          <a:graphicData uri="http://schemas.openxmlformats.org/drawingml/2006/table">
            <a:tbl>
              <a:tblPr firstRow="1" bandRow="1">
                <a:tableStyleId>{073A0DAA-6AF3-43AB-8588-CEC1D06C72B9}</a:tableStyleId>
              </a:tblPr>
              <a:tblGrid>
                <a:gridCol w="1371600"/>
                <a:gridCol w="1371600"/>
                <a:gridCol w="1371600"/>
                <a:gridCol w="1371600"/>
                <a:gridCol w="1371600"/>
                <a:gridCol w="1371600"/>
              </a:tblGrid>
              <a:tr h="1076917">
                <a:tc gridSpan="5">
                  <a:txBody>
                    <a:bodyPr/>
                    <a:lstStyle/>
                    <a:p>
                      <a:pPr marL="0" marR="0" indent="0" algn="ctr" defTabSz="914400" rtl="0" eaLnBrk="1" fontAlgn="b" latinLnBrk="0" hangingPunct="1">
                        <a:lnSpc>
                          <a:spcPct val="100000"/>
                        </a:lnSpc>
                        <a:spcBef>
                          <a:spcPts val="0"/>
                        </a:spcBef>
                        <a:spcAft>
                          <a:spcPts val="0"/>
                        </a:spcAft>
                        <a:buClrTx/>
                        <a:buSzTx/>
                        <a:buFontTx/>
                        <a:buNone/>
                        <a:tabLst/>
                        <a:defRPr/>
                      </a:pPr>
                      <a:endParaRPr lang="en-US" sz="1600" u="none" strike="noStrike" dirty="0" smtClean="0"/>
                    </a:p>
                    <a:p>
                      <a:pPr marL="0" marR="0" indent="0" algn="ctr" defTabSz="914400" rtl="0" eaLnBrk="1" fontAlgn="b" latinLnBrk="0" hangingPunct="1">
                        <a:lnSpc>
                          <a:spcPct val="100000"/>
                        </a:lnSpc>
                        <a:spcBef>
                          <a:spcPts val="0"/>
                        </a:spcBef>
                        <a:spcAft>
                          <a:spcPts val="0"/>
                        </a:spcAft>
                        <a:buClrTx/>
                        <a:buSzTx/>
                        <a:buFontTx/>
                        <a:buNone/>
                        <a:tabLst/>
                        <a:defRPr/>
                      </a:pPr>
                      <a:r>
                        <a:rPr lang="en-US" sz="1600" u="none" strike="noStrike" dirty="0" smtClean="0"/>
                        <a:t>GVA  of   Forestry  for 2008-09   on   1999-00 base(Constant)</a:t>
                      </a:r>
                    </a:p>
                    <a:p>
                      <a:pPr algn="ctr" fontAlgn="b"/>
                      <a:endParaRPr lang="en-US" sz="1600" u="none" strike="noStrike" dirty="0" smtClean="0"/>
                    </a:p>
                    <a:p>
                      <a:pPr algn="ctr" fontAlgn="b"/>
                      <a:endParaRPr lang="en-US" sz="1000" b="1" i="0" u="none" strike="noStrike" dirty="0">
                        <a:latin typeface="Times New Roman"/>
                      </a:endParaRPr>
                    </a:p>
                  </a:txBody>
                  <a:tcPr marL="0" marR="0" marT="0" marB="0" anchor="b"/>
                </a:tc>
                <a:tc hMerge="1">
                  <a:txBody>
                    <a:bodyPr/>
                    <a:lstStyle/>
                    <a:p>
                      <a:pPr algn="l" fontAlgn="b"/>
                      <a:endParaRPr lang="en-US" sz="1000" b="1" i="0" u="none" strike="noStrike" dirty="0">
                        <a:latin typeface="Times New Roman"/>
                      </a:endParaRPr>
                    </a:p>
                  </a:txBody>
                  <a:tcPr marL="0" marR="0" marT="0" marB="0" anchor="b"/>
                </a:tc>
                <a:tc hMerge="1">
                  <a:txBody>
                    <a:bodyPr/>
                    <a:lstStyle/>
                    <a:p>
                      <a:pPr algn="l" fontAlgn="b"/>
                      <a:endParaRPr lang="en-US" sz="1000" b="1" i="0" u="none" strike="noStrike">
                        <a:latin typeface="Times New Roman"/>
                      </a:endParaRPr>
                    </a:p>
                  </a:txBody>
                  <a:tcPr marL="0" marR="0" marT="0" marB="0" anchor="b"/>
                </a:tc>
                <a:tc hMerge="1">
                  <a:txBody>
                    <a:bodyPr/>
                    <a:lstStyle/>
                    <a:p>
                      <a:pPr algn="l" fontAlgn="b"/>
                      <a:endParaRPr lang="en-US" sz="1000" b="1" i="0" u="none" strike="noStrike">
                        <a:latin typeface="Times New Roman"/>
                      </a:endParaRPr>
                    </a:p>
                  </a:txBody>
                  <a:tcPr marL="0" marR="0" marT="0" marB="0" anchor="b"/>
                </a:tc>
                <a:tc hMerge="1">
                  <a:txBody>
                    <a:bodyPr/>
                    <a:lstStyle/>
                    <a:p>
                      <a:pPr algn="l" fontAlgn="b"/>
                      <a:endParaRPr lang="en-US" sz="1000" b="1" i="0" u="none" strike="noStrike" dirty="0">
                        <a:latin typeface="Times New Roman"/>
                      </a:endParaRPr>
                    </a:p>
                  </a:txBody>
                  <a:tcPr marL="0" marR="0" marT="0" marB="0" anchor="b"/>
                </a:tc>
                <a:tc>
                  <a:txBody>
                    <a:bodyPr/>
                    <a:lstStyle/>
                    <a:p>
                      <a:pPr algn="ctr" fontAlgn="b"/>
                      <a:r>
                        <a:rPr lang="en-US" sz="1000" u="none" strike="noStrike" dirty="0"/>
                        <a:t>Rs.Million</a:t>
                      </a:r>
                      <a:endParaRPr lang="en-US" sz="1000" b="1" i="0" u="none" strike="noStrike" dirty="0">
                        <a:solidFill>
                          <a:schemeClr val="tx1"/>
                        </a:solidFill>
                        <a:latin typeface="Times New Roman"/>
                      </a:endParaRPr>
                    </a:p>
                  </a:txBody>
                  <a:tcPr marL="0" marR="0" marT="0" marB="0" anchor="b"/>
                </a:tc>
              </a:tr>
              <a:tr h="451809">
                <a:tc gridSpan="4">
                  <a:txBody>
                    <a:bodyPr/>
                    <a:lstStyle/>
                    <a:p>
                      <a:pPr algn="ctr" fontAlgn="b"/>
                      <a:r>
                        <a:rPr lang="en-US" sz="1400" u="none" strike="noStrike" dirty="0"/>
                        <a:t>Total output </a:t>
                      </a:r>
                      <a:endParaRPr lang="en-US" sz="1400" b="1" i="0" u="none" strike="noStrike" dirty="0">
                        <a:latin typeface="Times New Roman"/>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rowSpan="2">
                  <a:txBody>
                    <a:bodyPr/>
                    <a:lstStyle/>
                    <a:p>
                      <a:pPr algn="ctr" fontAlgn="b"/>
                      <a:r>
                        <a:rPr lang="en-US" sz="1400" u="none" strike="noStrike" dirty="0"/>
                        <a:t>Total Input  24.99% of(1+2)</a:t>
                      </a:r>
                      <a:endParaRPr lang="en-US" sz="1400" b="1" i="0" u="none" strike="noStrike" dirty="0">
                        <a:latin typeface="Times New Roman"/>
                      </a:endParaRPr>
                    </a:p>
                  </a:txBody>
                  <a:tcPr marL="0" marR="0" marT="0" marB="0" anchor="b"/>
                </a:tc>
                <a:tc rowSpan="2">
                  <a:txBody>
                    <a:bodyPr/>
                    <a:lstStyle/>
                    <a:p>
                      <a:pPr algn="ctr" fontAlgn="b"/>
                      <a:r>
                        <a:rPr lang="en-US" sz="1000" u="none" strike="noStrike" dirty="0" smtClean="0"/>
                        <a:t>GVA </a:t>
                      </a:r>
                      <a:r>
                        <a:rPr lang="en-US" sz="1000" u="none" strike="noStrike" baseline="0" dirty="0" smtClean="0"/>
                        <a:t> </a:t>
                      </a:r>
                      <a:r>
                        <a:rPr lang="en-US" sz="1000" u="none" strike="noStrike" dirty="0" smtClean="0"/>
                        <a:t>(</a:t>
                      </a:r>
                      <a:r>
                        <a:rPr lang="en-US" sz="1000" u="none" strike="noStrike" dirty="0"/>
                        <a:t>4-5) </a:t>
                      </a:r>
                      <a:endParaRPr lang="en-US" sz="1000" b="1" i="0" u="none" strike="noStrike" dirty="0">
                        <a:latin typeface="Times New Roman"/>
                      </a:endParaRPr>
                    </a:p>
                  </a:txBody>
                  <a:tcPr marL="0" marR="0" marT="0" marB="0" anchor="b"/>
                </a:tc>
              </a:tr>
              <a:tr h="519889">
                <a:tc>
                  <a:txBody>
                    <a:bodyPr/>
                    <a:lstStyle/>
                    <a:p>
                      <a:pPr algn="ctr" fontAlgn="b"/>
                      <a:r>
                        <a:rPr lang="en-US" sz="1400" u="none" strike="noStrike"/>
                        <a:t>Timber</a:t>
                      </a:r>
                      <a:endParaRPr lang="en-US" sz="1400" b="1" i="0" u="none" strike="noStrike">
                        <a:latin typeface="Arial"/>
                      </a:endParaRPr>
                    </a:p>
                  </a:txBody>
                  <a:tcPr marL="0" marR="0" marT="0" marB="0" anchor="b"/>
                </a:tc>
                <a:tc>
                  <a:txBody>
                    <a:bodyPr/>
                    <a:lstStyle/>
                    <a:p>
                      <a:pPr algn="ctr" fontAlgn="b"/>
                      <a:r>
                        <a:rPr lang="en-US" sz="1400" u="none" strike="noStrike"/>
                        <a:t>Firewood</a:t>
                      </a:r>
                      <a:endParaRPr lang="en-US" sz="1400" b="1" i="0" u="none" strike="noStrike">
                        <a:latin typeface="Arial"/>
                      </a:endParaRPr>
                    </a:p>
                  </a:txBody>
                  <a:tcPr marL="0" marR="0" marT="0" marB="0" anchor="b"/>
                </a:tc>
                <a:tc>
                  <a:txBody>
                    <a:bodyPr/>
                    <a:lstStyle/>
                    <a:p>
                      <a:pPr algn="ctr" fontAlgn="b"/>
                      <a:r>
                        <a:rPr lang="en-US" sz="1400" u="none" strike="noStrike"/>
                        <a:t>Other</a:t>
                      </a:r>
                      <a:endParaRPr lang="en-US" sz="1400" b="1" i="0" u="none" strike="noStrike">
                        <a:latin typeface="Times New Roman"/>
                      </a:endParaRPr>
                    </a:p>
                  </a:txBody>
                  <a:tcPr marL="0" marR="0" marT="0" marB="0" anchor="b"/>
                </a:tc>
                <a:tc>
                  <a:txBody>
                    <a:bodyPr/>
                    <a:lstStyle/>
                    <a:p>
                      <a:pPr algn="ctr" fontAlgn="b"/>
                      <a:r>
                        <a:rPr lang="en-US" sz="1400" u="none" strike="noStrike"/>
                        <a:t>Total              (1+2+3)</a:t>
                      </a:r>
                      <a:endParaRPr lang="en-US" sz="1400" b="1" i="0" u="none" strike="noStrike">
                        <a:latin typeface="Times New Roman"/>
                      </a:endParaRPr>
                    </a:p>
                  </a:txBody>
                  <a:tcPr marL="0" marR="0" marT="0" marB="0" anchor="b"/>
                </a:tc>
                <a:tc vMerge="1">
                  <a:txBody>
                    <a:bodyPr/>
                    <a:lstStyle/>
                    <a:p>
                      <a:endParaRPr lang="en-US"/>
                    </a:p>
                  </a:txBody>
                  <a:tcPr/>
                </a:tc>
                <a:tc vMerge="1">
                  <a:txBody>
                    <a:bodyPr/>
                    <a:lstStyle/>
                    <a:p>
                      <a:endParaRPr lang="en-US"/>
                    </a:p>
                  </a:txBody>
                  <a:tcPr/>
                </a:tc>
              </a:tr>
              <a:tr h="334215">
                <a:tc>
                  <a:txBody>
                    <a:bodyPr/>
                    <a:lstStyle/>
                    <a:p>
                      <a:pPr algn="ctr" fontAlgn="b"/>
                      <a:r>
                        <a:rPr lang="en-US" sz="1000" u="none" strike="noStrike"/>
                        <a:t>1</a:t>
                      </a:r>
                      <a:endParaRPr lang="en-US" sz="1000" b="1" i="0" u="none" strike="noStrike">
                        <a:latin typeface="Times New Roman"/>
                      </a:endParaRPr>
                    </a:p>
                  </a:txBody>
                  <a:tcPr marL="0" marR="0" marT="0" marB="0" anchor="b"/>
                </a:tc>
                <a:tc>
                  <a:txBody>
                    <a:bodyPr/>
                    <a:lstStyle/>
                    <a:p>
                      <a:pPr algn="ctr" fontAlgn="b"/>
                      <a:r>
                        <a:rPr lang="en-US" sz="1000" u="none" strike="noStrike"/>
                        <a:t>2</a:t>
                      </a:r>
                      <a:endParaRPr lang="en-US" sz="1000" b="1" i="0" u="none" strike="noStrike">
                        <a:latin typeface="Times New Roman"/>
                      </a:endParaRPr>
                    </a:p>
                  </a:txBody>
                  <a:tcPr marL="0" marR="0" marT="0" marB="0" anchor="b"/>
                </a:tc>
                <a:tc>
                  <a:txBody>
                    <a:bodyPr/>
                    <a:lstStyle/>
                    <a:p>
                      <a:pPr algn="ctr" fontAlgn="b"/>
                      <a:r>
                        <a:rPr lang="en-US" sz="1000" u="none" strike="noStrike"/>
                        <a:t>3</a:t>
                      </a:r>
                      <a:endParaRPr lang="en-US" sz="1000" b="1" i="0" u="none" strike="noStrike">
                        <a:latin typeface="Times New Roman"/>
                      </a:endParaRPr>
                    </a:p>
                  </a:txBody>
                  <a:tcPr marL="0" marR="0" marT="0" marB="0" anchor="b"/>
                </a:tc>
                <a:tc>
                  <a:txBody>
                    <a:bodyPr/>
                    <a:lstStyle/>
                    <a:p>
                      <a:pPr algn="ctr" fontAlgn="b"/>
                      <a:r>
                        <a:rPr lang="en-US" sz="1000" u="none" strike="noStrike"/>
                        <a:t>4</a:t>
                      </a:r>
                      <a:endParaRPr lang="en-US" sz="1000" b="1" i="0" u="none" strike="noStrike">
                        <a:latin typeface="Times New Roman"/>
                      </a:endParaRPr>
                    </a:p>
                  </a:txBody>
                  <a:tcPr marL="0" marR="0" marT="0" marB="0" anchor="b"/>
                </a:tc>
                <a:tc>
                  <a:txBody>
                    <a:bodyPr/>
                    <a:lstStyle/>
                    <a:p>
                      <a:pPr algn="ctr" fontAlgn="b"/>
                      <a:r>
                        <a:rPr lang="en-US" sz="1000" u="none" strike="noStrike"/>
                        <a:t>5</a:t>
                      </a:r>
                      <a:endParaRPr lang="en-US" sz="1000" b="1" i="0" u="none" strike="noStrike">
                        <a:latin typeface="Times New Roman"/>
                      </a:endParaRPr>
                    </a:p>
                  </a:txBody>
                  <a:tcPr marL="0" marR="0" marT="0" marB="0" anchor="b"/>
                </a:tc>
                <a:tc>
                  <a:txBody>
                    <a:bodyPr/>
                    <a:lstStyle/>
                    <a:p>
                      <a:pPr algn="ctr" fontAlgn="b"/>
                      <a:r>
                        <a:rPr lang="en-US" sz="1000" u="none" strike="noStrike"/>
                        <a:t>6</a:t>
                      </a:r>
                      <a:endParaRPr lang="en-US" sz="1000" b="1" i="0" u="none" strike="noStrike">
                        <a:latin typeface="Times New Roman"/>
                      </a:endParaRPr>
                    </a:p>
                  </a:txBody>
                  <a:tcPr marL="0" marR="0" marT="0" marB="0" anchor="b"/>
                </a:tc>
              </a:tr>
              <a:tr h="548640">
                <a:tc>
                  <a:txBody>
                    <a:bodyPr/>
                    <a:lstStyle/>
                    <a:p>
                      <a:pPr algn="ctr" fontAlgn="b"/>
                      <a:r>
                        <a:rPr lang="en-US" sz="1400" u="none" strike="noStrike" dirty="0"/>
                        <a:t>1653</a:t>
                      </a:r>
                      <a:endParaRPr lang="en-US" sz="1400" b="0" i="0" u="none" strike="noStrike" dirty="0">
                        <a:latin typeface="Arial"/>
                      </a:endParaRPr>
                    </a:p>
                  </a:txBody>
                  <a:tcPr marL="0" marR="0" marT="0" marB="0" anchor="b"/>
                </a:tc>
                <a:tc>
                  <a:txBody>
                    <a:bodyPr/>
                    <a:lstStyle/>
                    <a:p>
                      <a:pPr algn="ctr" fontAlgn="b"/>
                      <a:r>
                        <a:rPr lang="en-US" sz="1400" u="none" strike="noStrike" dirty="0"/>
                        <a:t>15225</a:t>
                      </a:r>
                      <a:endParaRPr lang="en-US" sz="1400" b="0" i="0" u="none" strike="noStrike" dirty="0">
                        <a:latin typeface="Arial"/>
                      </a:endParaRPr>
                    </a:p>
                  </a:txBody>
                  <a:tcPr marL="0" marR="0" marT="0" marB="0" anchor="b"/>
                </a:tc>
                <a:tc>
                  <a:txBody>
                    <a:bodyPr/>
                    <a:lstStyle/>
                    <a:p>
                      <a:pPr algn="ctr" fontAlgn="b"/>
                      <a:r>
                        <a:rPr lang="en-US" sz="1400" u="none" strike="noStrike" dirty="0"/>
                        <a:t>1435</a:t>
                      </a:r>
                      <a:endParaRPr lang="en-US" sz="1400" b="0" i="0" u="none" strike="noStrike" dirty="0">
                        <a:latin typeface="Times New Roman"/>
                      </a:endParaRPr>
                    </a:p>
                  </a:txBody>
                  <a:tcPr marL="0" marR="0" marT="0" marB="0" anchor="b"/>
                </a:tc>
                <a:tc>
                  <a:txBody>
                    <a:bodyPr/>
                    <a:lstStyle/>
                    <a:p>
                      <a:pPr algn="ctr" fontAlgn="b"/>
                      <a:r>
                        <a:rPr lang="en-US" sz="1400" u="none" strike="noStrike" dirty="0"/>
                        <a:t>18313</a:t>
                      </a:r>
                      <a:endParaRPr lang="en-US" sz="1400" b="0" i="0" u="none" strike="noStrike" dirty="0">
                        <a:latin typeface="Times New Roman"/>
                      </a:endParaRPr>
                    </a:p>
                  </a:txBody>
                  <a:tcPr marL="0" marR="0" marT="0" marB="0" anchor="b"/>
                </a:tc>
                <a:tc>
                  <a:txBody>
                    <a:bodyPr/>
                    <a:lstStyle/>
                    <a:p>
                      <a:pPr algn="ctr" fontAlgn="b"/>
                      <a:r>
                        <a:rPr lang="en-US" sz="1400" u="none" strike="noStrike" dirty="0"/>
                        <a:t>4218</a:t>
                      </a:r>
                      <a:endParaRPr lang="en-US" sz="1400" b="0" i="0" u="none" strike="noStrike" dirty="0">
                        <a:latin typeface="Times New Roman"/>
                      </a:endParaRPr>
                    </a:p>
                  </a:txBody>
                  <a:tcPr marL="0" marR="0" marT="0" marB="0" anchor="b"/>
                </a:tc>
                <a:tc>
                  <a:txBody>
                    <a:bodyPr/>
                    <a:lstStyle/>
                    <a:p>
                      <a:pPr algn="ctr" fontAlgn="b"/>
                      <a:r>
                        <a:rPr lang="en-US" sz="1400" u="none" strike="noStrike" dirty="0"/>
                        <a:t>14095</a:t>
                      </a:r>
                      <a:endParaRPr lang="en-US" sz="1400" b="1" i="0" u="none" strike="noStrike" dirty="0">
                        <a:latin typeface="Times New Roman"/>
                      </a:endParaRPr>
                    </a:p>
                  </a:txBody>
                  <a:tcPr marL="0" marR="0" marT="0" marB="0" anchor="b"/>
                </a:tc>
              </a:tr>
            </a:tbl>
          </a:graphicData>
        </a:graphic>
      </p:graphicFrame>
    </p:spTree>
  </p:cSld>
  <p:clrMapOvr>
    <a:masterClrMapping/>
  </p:clrMapOvr>
  <p:timing>
    <p:tnLst>
      <p:par>
        <p:cTn id="1" dur="indefinite" restart="never" nodeType="tmRoot"/>
      </p:par>
    </p:tnLst>
  </p:timing>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1" name="Title 3"/>
          <p:cNvSpPr>
            <a:spLocks noGrp="1"/>
          </p:cNvSpPr>
          <p:nvPr>
            <p:ph type="ctrTitle"/>
          </p:nvPr>
        </p:nvSpPr>
        <p:spPr/>
        <p:txBody>
          <a:bodyPr/>
          <a:lstStyle/>
          <a:p>
            <a:r>
              <a:rPr lang="en-US" b="1" smtClean="0"/>
              <a:t>Emerging Issues</a:t>
            </a:r>
          </a:p>
        </p:txBody>
      </p:sp>
    </p:spTree>
  </p:cSld>
  <p:clrMapOvr>
    <a:masterClrMapping/>
  </p:clrMapOvr>
  <p:timing>
    <p:tnLst>
      <p:par>
        <p:cTn id="1" dur="indefinite" restart="never" nodeType="tmRoot"/>
      </p:par>
    </p:tnLst>
  </p:timing>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381000"/>
            <a:ext cx="7772400" cy="1470025"/>
          </a:xfrm>
        </p:spPr>
        <p:txBody>
          <a:bodyPr rtlCol="0">
            <a:normAutofit/>
          </a:bodyPr>
          <a:lstStyle/>
          <a:p>
            <a:pPr fontAlgn="auto">
              <a:spcAft>
                <a:spcPts val="0"/>
              </a:spcAft>
              <a:defRPr/>
            </a:pPr>
            <a:r>
              <a:rPr lang="en-US" altLang="zh-CN" sz="4000" b="1" dirty="0" smtClean="0">
                <a:solidFill>
                  <a:srgbClr val="FFFFCC"/>
                </a:solidFill>
                <a:cs typeface="+mn-cs"/>
              </a:rPr>
              <a:t>Emerging Issues of Agricultural </a:t>
            </a:r>
            <a:r>
              <a:rPr lang="en-US" altLang="zh-CN" sz="4000" b="1" dirty="0">
                <a:solidFill>
                  <a:srgbClr val="FFFFCC"/>
                </a:solidFill>
                <a:cs typeface="+mn-cs"/>
              </a:rPr>
              <a:t>S</a:t>
            </a:r>
            <a:r>
              <a:rPr lang="en-US" altLang="zh-CN" sz="4000" b="1" dirty="0" smtClean="0">
                <a:solidFill>
                  <a:srgbClr val="FFFFCC"/>
                </a:solidFill>
                <a:cs typeface="+mn-cs"/>
              </a:rPr>
              <a:t>tatistics ?</a:t>
            </a:r>
            <a:endParaRPr lang="en-US" sz="4000" dirty="0">
              <a:solidFill>
                <a:srgbClr val="FFFFCC"/>
              </a:solidFill>
            </a:endParaRPr>
          </a:p>
        </p:txBody>
      </p:sp>
      <p:sp>
        <p:nvSpPr>
          <p:cNvPr id="3" name="Subtitle 2"/>
          <p:cNvSpPr>
            <a:spLocks noGrp="1"/>
          </p:cNvSpPr>
          <p:nvPr>
            <p:ph type="subTitle" idx="1"/>
          </p:nvPr>
        </p:nvSpPr>
        <p:spPr>
          <a:xfrm>
            <a:off x="609600" y="1828800"/>
            <a:ext cx="8305800" cy="3886200"/>
          </a:xfrm>
        </p:spPr>
        <p:txBody>
          <a:bodyPr rtlCol="0">
            <a:normAutofit/>
          </a:bodyPr>
          <a:lstStyle/>
          <a:p>
            <a:pPr algn="l" fontAlgn="auto">
              <a:spcAft>
                <a:spcPts val="0"/>
              </a:spcAft>
              <a:buFont typeface="Arial" pitchFamily="34" charset="0"/>
              <a:buNone/>
              <a:defRPr/>
            </a:pPr>
            <a:r>
              <a:rPr lang="en-US" altLang="zh-CN" dirty="0" smtClean="0">
                <a:solidFill>
                  <a:schemeClr val="tx1"/>
                </a:solidFill>
              </a:rPr>
              <a:t>In many developed countries, administrative sources have developed into a standard source in compiling social and economic statistics. </a:t>
            </a:r>
          </a:p>
          <a:p>
            <a:pPr algn="l" fontAlgn="auto">
              <a:spcAft>
                <a:spcPts val="0"/>
              </a:spcAft>
              <a:buFont typeface="Arial" pitchFamily="34" charset="0"/>
              <a:buNone/>
              <a:defRPr/>
            </a:pPr>
            <a:r>
              <a:rPr lang="en-US" altLang="zh-CN" dirty="0" smtClean="0">
                <a:solidFill>
                  <a:schemeClr val="tx1"/>
                </a:solidFill>
              </a:rPr>
              <a:t>Business and agricultural registers are growing in importance. For agricultural and environmental statistics also remote sensing and GIS are becoming an often used data collection methodology. </a:t>
            </a:r>
          </a:p>
          <a:p>
            <a:pPr fontAlgn="auto">
              <a:spcAft>
                <a:spcPts val="0"/>
              </a:spcAft>
              <a:buFontTx/>
              <a:buAutoNum type="arabicPeriod"/>
              <a:defRPr/>
            </a:pPr>
            <a:endParaRPr lang="en-US" altLang="zh-CN" b="1" i="1" dirty="0" smtClean="0">
              <a:solidFill>
                <a:schemeClr val="tx1"/>
              </a:solidFill>
            </a:endParaRPr>
          </a:p>
          <a:p>
            <a:pPr fontAlgn="auto">
              <a:spcAft>
                <a:spcPts val="0"/>
              </a:spcAft>
              <a:buFont typeface="Arial" pitchFamily="34" charset="0"/>
              <a:buNone/>
              <a:defRPr/>
            </a:pPr>
            <a:endParaRPr lang="en-US" dirty="0">
              <a:solidFill>
                <a:schemeClr val="tx1"/>
              </a:solidFill>
            </a:endParaRPr>
          </a:p>
        </p:txBody>
      </p:sp>
    </p:spTree>
  </p:cSld>
  <p:clrMapOvr>
    <a:masterClrMapping/>
  </p:clrMapOvr>
  <p:timing>
    <p:tnLst>
      <p:par>
        <p:cTn id="1" dur="indefinite" restart="never" nodeType="tmRoot"/>
      </p:par>
    </p:tnLst>
  </p:timing>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29" name="Title 1"/>
          <p:cNvSpPr>
            <a:spLocks noGrp="1"/>
          </p:cNvSpPr>
          <p:nvPr>
            <p:ph type="title"/>
          </p:nvPr>
        </p:nvSpPr>
        <p:spPr/>
        <p:txBody>
          <a:bodyPr/>
          <a:lstStyle/>
          <a:p>
            <a:r>
              <a:rPr lang="en-US" altLang="zh-CN" sz="4000" b="1" dirty="0" smtClean="0">
                <a:cs typeface="SimSun"/>
              </a:rPr>
              <a:t>Coordination With Other Areas</a:t>
            </a:r>
            <a:r>
              <a:rPr lang="en-GB" sz="2800" b="1" dirty="0" smtClean="0"/>
              <a:t/>
            </a:r>
            <a:br>
              <a:rPr lang="en-GB" sz="2800" b="1" dirty="0" smtClean="0"/>
            </a:br>
            <a:endParaRPr lang="en-US" sz="2800" b="1" dirty="0" smtClean="0"/>
          </a:p>
        </p:txBody>
      </p:sp>
      <p:sp>
        <p:nvSpPr>
          <p:cNvPr id="3" name="Content Placeholder 2"/>
          <p:cNvSpPr>
            <a:spLocks noGrp="1"/>
          </p:cNvSpPr>
          <p:nvPr>
            <p:ph idx="1"/>
          </p:nvPr>
        </p:nvSpPr>
        <p:spPr/>
        <p:txBody>
          <a:bodyPr rtlCol="0">
            <a:normAutofit/>
          </a:bodyPr>
          <a:lstStyle/>
          <a:p>
            <a:pPr fontAlgn="auto">
              <a:spcAft>
                <a:spcPts val="0"/>
              </a:spcAft>
              <a:buFont typeface="Arial" pitchFamily="34" charset="0"/>
              <a:buChar char="•"/>
              <a:defRPr/>
            </a:pPr>
            <a:r>
              <a:rPr lang="en-US" altLang="zh-CN" dirty="0" smtClean="0"/>
              <a:t>Agricultural statistics should not be looked on themselves but be studied in the context of rural development; be placed in a context with the environment, economy etc. </a:t>
            </a:r>
          </a:p>
          <a:p>
            <a:pPr fontAlgn="auto">
              <a:spcAft>
                <a:spcPts val="0"/>
              </a:spcAft>
              <a:buFont typeface="Arial" pitchFamily="34" charset="0"/>
              <a:buChar char="•"/>
              <a:defRPr/>
            </a:pPr>
            <a:r>
              <a:rPr lang="en-US" altLang="zh-CN" dirty="0" smtClean="0"/>
              <a:t>To maintain agricultural statistics as part of mainstream statistics, it is needed to link these with environmental statistics: agricultural - environmental indicators, rural development, etc. </a:t>
            </a:r>
          </a:p>
          <a:p>
            <a:pPr fontAlgn="auto">
              <a:spcAft>
                <a:spcPts val="0"/>
              </a:spcAft>
              <a:buFont typeface="Arial" pitchFamily="34" charset="0"/>
              <a:buChar char="•"/>
              <a:defRPr/>
            </a:pP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tle 1"/>
          <p:cNvSpPr>
            <a:spLocks noGrp="1"/>
          </p:cNvSpPr>
          <p:nvPr>
            <p:ph type="title"/>
          </p:nvPr>
        </p:nvSpPr>
        <p:spPr/>
        <p:txBody>
          <a:bodyPr/>
          <a:lstStyle/>
          <a:p>
            <a:pPr algn="l"/>
            <a:r>
              <a:rPr lang="en-US" b="1" dirty="0" smtClean="0"/>
              <a:t>Cont.…</a:t>
            </a:r>
          </a:p>
        </p:txBody>
      </p:sp>
      <p:sp>
        <p:nvSpPr>
          <p:cNvPr id="3" name="Content Placeholder 2"/>
          <p:cNvSpPr>
            <a:spLocks noGrp="1"/>
          </p:cNvSpPr>
          <p:nvPr>
            <p:ph idx="1"/>
          </p:nvPr>
        </p:nvSpPr>
        <p:spPr>
          <a:xfrm>
            <a:off x="457200" y="1447800"/>
            <a:ext cx="8229600" cy="5181600"/>
          </a:xfrm>
        </p:spPr>
        <p:txBody>
          <a:bodyPr rtlCol="0">
            <a:normAutofit fontScale="85000" lnSpcReduction="10000"/>
          </a:bodyPr>
          <a:lstStyle/>
          <a:p>
            <a:pPr algn="just" fontAlgn="auto">
              <a:lnSpc>
                <a:spcPct val="120000"/>
              </a:lnSpc>
              <a:spcAft>
                <a:spcPts val="0"/>
              </a:spcAft>
              <a:buFont typeface="Wingdings" pitchFamily="2" charset="2"/>
              <a:buChar char="Ø"/>
              <a:defRPr/>
            </a:pPr>
            <a:r>
              <a:rPr lang="en-US" dirty="0" smtClean="0"/>
              <a:t>Half </a:t>
            </a:r>
            <a:r>
              <a:rPr lang="en-US" dirty="0"/>
              <a:t>of all poor people live in the driest areas of the world. </a:t>
            </a:r>
            <a:r>
              <a:rPr lang="en-US" dirty="0" smtClean="0"/>
              <a:t>By </a:t>
            </a:r>
            <a:r>
              <a:rPr lang="en-US" dirty="0"/>
              <a:t>2025, 1.8 billion people will be living in areas with absolute water scarcity, and two-thirds of the world’s population could be living under water stress conditions (FAO, 2007).</a:t>
            </a:r>
          </a:p>
          <a:p>
            <a:pPr algn="just" fontAlgn="auto">
              <a:lnSpc>
                <a:spcPct val="120000"/>
              </a:lnSpc>
              <a:spcAft>
                <a:spcPts val="0"/>
              </a:spcAft>
              <a:buFont typeface="Wingdings" pitchFamily="2" charset="2"/>
              <a:buChar char="Ø"/>
              <a:defRPr/>
            </a:pPr>
            <a:r>
              <a:rPr lang="en-US" dirty="0"/>
              <a:t>The current expansion of the agricultural frontier puts additional pressures on available water resources beyond the carrying capacity of regional ecosystems.  </a:t>
            </a:r>
          </a:p>
          <a:p>
            <a:pPr algn="just" fontAlgn="auto">
              <a:lnSpc>
                <a:spcPct val="120000"/>
              </a:lnSpc>
              <a:spcAft>
                <a:spcPts val="0"/>
              </a:spcAft>
              <a:buFont typeface="Wingdings" pitchFamily="2" charset="2"/>
              <a:buChar char="Ø"/>
              <a:defRPr/>
            </a:pPr>
            <a:r>
              <a:rPr lang="en-US" dirty="0"/>
              <a:t>water scarcity can be </a:t>
            </a:r>
            <a:r>
              <a:rPr lang="en-US" dirty="0" smtClean="0"/>
              <a:t>found in </a:t>
            </a:r>
            <a:r>
              <a:rPr lang="en-US" dirty="0"/>
              <a:t>farming-related techniques harvesting </a:t>
            </a:r>
            <a:r>
              <a:rPr lang="en-US" dirty="0" smtClean="0"/>
              <a:t>more rainfall</a:t>
            </a:r>
            <a:r>
              <a:rPr lang="en-US" dirty="0"/>
              <a:t>, reducing waste in irrigation, </a:t>
            </a:r>
            <a:r>
              <a:rPr lang="en-US" dirty="0" smtClean="0"/>
              <a:t>increasing crop </a:t>
            </a:r>
            <a:r>
              <a:rPr lang="en-US" dirty="0"/>
              <a:t>productivity, and in changing crop </a:t>
            </a:r>
            <a:r>
              <a:rPr lang="en-US" dirty="0" smtClean="0"/>
              <a:t>and dietary </a:t>
            </a:r>
            <a:r>
              <a:rPr lang="en-US" dirty="0"/>
              <a:t>choices (FAO, 2007).</a:t>
            </a:r>
          </a:p>
          <a:p>
            <a:pPr algn="just" fontAlgn="auto">
              <a:spcAft>
                <a:spcPts val="0"/>
              </a:spcAft>
              <a:buFont typeface="Arial" pitchFamily="34" charset="0"/>
              <a:buChar char="•"/>
              <a:defRPr/>
            </a:pPr>
            <a:endParaRPr lang="en-US" dirty="0"/>
          </a:p>
        </p:txBody>
      </p:sp>
    </p:spTree>
  </p:cSld>
  <p:clrMapOvr>
    <a:masterClrMapping/>
  </p:clrMapOvr>
  <p:timing>
    <p:tnLst>
      <p:par>
        <p:cTn id="1" dur="indefinite" restart="never" nodeType="tmRoot"/>
      </p:par>
    </p:tnLst>
  </p:timing>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3" name="Title 1"/>
          <p:cNvSpPr>
            <a:spLocks noGrp="1"/>
          </p:cNvSpPr>
          <p:nvPr>
            <p:ph type="title"/>
          </p:nvPr>
        </p:nvSpPr>
        <p:spPr>
          <a:xfrm>
            <a:off x="457200" y="0"/>
            <a:ext cx="8229600" cy="2133600"/>
          </a:xfrm>
        </p:spPr>
        <p:txBody>
          <a:bodyPr>
            <a:normAutofit fontScale="90000"/>
          </a:bodyPr>
          <a:lstStyle/>
          <a:p>
            <a:r>
              <a:rPr lang="en-US" sz="4000" b="1" dirty="0" smtClean="0"/>
              <a:t/>
            </a:r>
            <a:br>
              <a:rPr lang="en-US" sz="4000" b="1" dirty="0" smtClean="0"/>
            </a:br>
            <a:r>
              <a:rPr lang="en-US" sz="4000" b="1" dirty="0" smtClean="0"/>
              <a:t>Approach towards Agriculture Statistics: </a:t>
            </a:r>
            <a:r>
              <a:rPr lang="en-US" sz="4000" b="1" dirty="0" smtClean="0">
                <a:ea typeface="宋体" pitchFamily="2" charset="-122"/>
              </a:rPr>
              <a:t>S</a:t>
            </a:r>
            <a:r>
              <a:rPr lang="en-US" altLang="zh-CN" sz="4000" b="1" dirty="0" smtClean="0">
                <a:ea typeface="宋体" pitchFamily="2" charset="-122"/>
              </a:rPr>
              <a:t>ector Wide Approach (SWAP)</a:t>
            </a:r>
            <a:r>
              <a:rPr lang="en-US" sz="4000" b="1" dirty="0" smtClean="0"/>
              <a:t> or </a:t>
            </a:r>
            <a:r>
              <a:rPr lang="en-US" sz="4000" b="1" dirty="0" err="1" smtClean="0"/>
              <a:t>Adhoc</a:t>
            </a:r>
            <a:r>
              <a:rPr lang="en-US" sz="4000" b="1" dirty="0" smtClean="0"/>
              <a:t> Approach</a:t>
            </a:r>
            <a:r>
              <a:rPr lang="en-US" sz="2400" b="1" dirty="0" smtClean="0"/>
              <a:t>.</a:t>
            </a:r>
          </a:p>
        </p:txBody>
      </p:sp>
      <p:sp>
        <p:nvSpPr>
          <p:cNvPr id="151554" name="Content Placeholder 2"/>
          <p:cNvSpPr>
            <a:spLocks noGrp="1"/>
          </p:cNvSpPr>
          <p:nvPr>
            <p:ph idx="1"/>
          </p:nvPr>
        </p:nvSpPr>
        <p:spPr>
          <a:xfrm>
            <a:off x="457200" y="2133600"/>
            <a:ext cx="8229600" cy="3992563"/>
          </a:xfrm>
        </p:spPr>
        <p:txBody>
          <a:bodyPr/>
          <a:lstStyle/>
          <a:p>
            <a:r>
              <a:rPr lang="en-US" dirty="0" smtClean="0"/>
              <a:t>For the developing countries, the agricultural statistics are an essential and basic part of their statistical system. The ad hoc </a:t>
            </a:r>
            <a:r>
              <a:rPr lang="en-US" altLang="zh-CN" dirty="0" smtClean="0">
                <a:cs typeface="SimSun"/>
              </a:rPr>
              <a:t>approach focused on only one domain of statistics did not prove to be the most successful approach for the development of sustainable statistical systems in these countries. Therefore SWAP should be adopted.</a:t>
            </a:r>
          </a:p>
          <a:p>
            <a:endParaRPr lang="en-US" altLang="zh-CN" dirty="0" smtClean="0">
              <a:cs typeface="SimSun"/>
            </a:endParaRPr>
          </a:p>
          <a:p>
            <a:endParaRPr lang="en-US" dirty="0" smtClean="0"/>
          </a:p>
        </p:txBody>
      </p:sp>
    </p:spTree>
  </p:cSld>
  <p:clrMapOvr>
    <a:masterClrMapping/>
  </p:clrMapOvr>
  <p:timing>
    <p:tnLst>
      <p:par>
        <p:cTn id="1" dur="indefinite" restart="never" nodeType="tmRoot"/>
      </p:par>
    </p:tnLst>
  </p:timing>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7" name="Title 1"/>
          <p:cNvSpPr>
            <a:spLocks noGrp="1"/>
          </p:cNvSpPr>
          <p:nvPr>
            <p:ph type="title"/>
          </p:nvPr>
        </p:nvSpPr>
        <p:spPr/>
        <p:txBody>
          <a:bodyPr>
            <a:normAutofit fontScale="90000"/>
          </a:bodyPr>
          <a:lstStyle/>
          <a:p>
            <a:r>
              <a:rPr lang="en-US" sz="4000" b="1" i="1" dirty="0" smtClean="0"/>
              <a:t/>
            </a:r>
            <a:br>
              <a:rPr lang="en-US" sz="4000" b="1" i="1" dirty="0" smtClean="0"/>
            </a:br>
            <a:r>
              <a:rPr lang="en-US" sz="4000" b="1" dirty="0" smtClean="0"/>
              <a:t>Globalization trend in Agricultural Statistics</a:t>
            </a:r>
            <a:r>
              <a:rPr lang="en-GB" sz="4000" b="1" dirty="0" smtClean="0"/>
              <a:t/>
            </a:r>
            <a:br>
              <a:rPr lang="en-GB" sz="4000" b="1" dirty="0" smtClean="0"/>
            </a:br>
            <a:endParaRPr lang="en-US" sz="4000" b="1" dirty="0" smtClean="0"/>
          </a:p>
        </p:txBody>
      </p:sp>
      <p:sp>
        <p:nvSpPr>
          <p:cNvPr id="152578" name="Content Placeholder 2"/>
          <p:cNvSpPr>
            <a:spLocks noGrp="1"/>
          </p:cNvSpPr>
          <p:nvPr>
            <p:ph idx="1"/>
          </p:nvPr>
        </p:nvSpPr>
        <p:spPr/>
        <p:txBody>
          <a:bodyPr/>
          <a:lstStyle/>
          <a:p>
            <a:r>
              <a:rPr lang="en-US" dirty="0" smtClean="0"/>
              <a:t>Globalization is recognized as an important challenge for economic and social statistics. Also in agriculture, the globalization trend is visible in countries specializing in certain crop production and increasing trade flows of agricultural products (and also for example bio fuels) between regions and countries. </a:t>
            </a:r>
          </a:p>
          <a:p>
            <a:endParaRPr lang="en-US" dirty="0" smtClean="0"/>
          </a:p>
        </p:txBody>
      </p:sp>
    </p:spTree>
  </p:cSld>
  <p:clrMapOvr>
    <a:masterClrMapping/>
  </p:clrMapOvr>
  <p:timing>
    <p:tnLst>
      <p:par>
        <p:cTn id="1" dur="indefinite" restart="never" nodeType="tmRoot"/>
      </p:par>
    </p:tnLst>
  </p:timing>
</p:sld>
</file>

<file path=ppt/slides/slide132.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53602" name="Title 1"/>
          <p:cNvSpPr>
            <a:spLocks noGrp="1"/>
          </p:cNvSpPr>
          <p:nvPr>
            <p:ph type="title"/>
          </p:nvPr>
        </p:nvSpPr>
        <p:spPr/>
        <p:txBody>
          <a:bodyPr>
            <a:normAutofit fontScale="90000"/>
          </a:bodyPr>
          <a:lstStyle/>
          <a:p>
            <a:r>
              <a:rPr lang="en-US" sz="4000" b="1" smtClean="0"/>
              <a:t>Coordination with International Agencies</a:t>
            </a:r>
          </a:p>
        </p:txBody>
      </p:sp>
      <p:sp>
        <p:nvSpPr>
          <p:cNvPr id="153603" name="Content Placeholder 2"/>
          <p:cNvSpPr>
            <a:spLocks noGrp="1"/>
          </p:cNvSpPr>
          <p:nvPr>
            <p:ph idx="1"/>
          </p:nvPr>
        </p:nvSpPr>
        <p:spPr/>
        <p:txBody>
          <a:bodyPr/>
          <a:lstStyle/>
          <a:p>
            <a:r>
              <a:rPr lang="en-US" dirty="0" smtClean="0"/>
              <a:t>Compared to other statistics (economic, social), agricultural statistics are </a:t>
            </a:r>
            <a:r>
              <a:rPr lang="en-US" altLang="zh-CN" dirty="0" smtClean="0">
                <a:cs typeface="SimSun"/>
              </a:rPr>
              <a:t>relatively far from the direct reach of  statisticians at the Central Statistical Offices. As a result the communication and coordination on the international level of agricultural statistics is rather restricted, which needs to be improved.</a:t>
            </a:r>
          </a:p>
          <a:p>
            <a:pPr>
              <a:buNone/>
            </a:pPr>
            <a:endParaRPr lang="en-US" altLang="zh-CN" dirty="0" smtClean="0">
              <a:cs typeface="SimSun"/>
            </a:endParaRPr>
          </a:p>
          <a:p>
            <a:pPr>
              <a:buNone/>
            </a:pPr>
            <a:r>
              <a:rPr lang="en-US" altLang="zh-CN" dirty="0" smtClean="0">
                <a:cs typeface="SimSun"/>
                <a:hlinkClick r:id="rId3" action="ppaction://hlinkfile"/>
              </a:rPr>
              <a:t>Brochure</a:t>
            </a:r>
            <a:endParaRPr lang="en-US" altLang="zh-CN" dirty="0" smtClean="0">
              <a:cs typeface="SimSun"/>
            </a:endParaRPr>
          </a:p>
          <a:p>
            <a:endParaRPr lang="en-US" dirty="0" smtClean="0"/>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514600"/>
            <a:ext cx="8229600" cy="1782762"/>
          </a:xfrm>
        </p:spPr>
        <p:txBody>
          <a:bodyPr/>
          <a:lstStyle/>
          <a:p>
            <a:r>
              <a:rPr lang="en-US" sz="4700" b="1" dirty="0" smtClean="0"/>
              <a:t>THANK YOU</a:t>
            </a:r>
            <a:endParaRPr lang="en-US" sz="4700" b="1"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p:cNvSpPr>
            <a:spLocks noGrp="1"/>
          </p:cNvSpPr>
          <p:nvPr>
            <p:ph type="title"/>
          </p:nvPr>
        </p:nvSpPr>
        <p:spPr/>
        <p:txBody>
          <a:bodyPr/>
          <a:lstStyle/>
          <a:p>
            <a:pPr algn="l"/>
            <a:r>
              <a:rPr lang="en-US" b="1" dirty="0" smtClean="0"/>
              <a:t>Cont.…</a:t>
            </a:r>
            <a:endParaRPr lang="en-US" dirty="0" smtClean="0"/>
          </a:p>
        </p:txBody>
      </p:sp>
      <p:sp>
        <p:nvSpPr>
          <p:cNvPr id="3" name="Content Placeholder 2"/>
          <p:cNvSpPr>
            <a:spLocks noGrp="1"/>
          </p:cNvSpPr>
          <p:nvPr>
            <p:ph idx="1"/>
          </p:nvPr>
        </p:nvSpPr>
        <p:spPr/>
        <p:txBody>
          <a:bodyPr rtlCol="0">
            <a:normAutofit lnSpcReduction="10000"/>
          </a:bodyPr>
          <a:lstStyle/>
          <a:p>
            <a:pPr algn="just" fontAlgn="auto">
              <a:spcAft>
                <a:spcPts val="0"/>
              </a:spcAft>
              <a:buFont typeface="Wingdings" pitchFamily="2" charset="2"/>
              <a:buChar char="Ø"/>
              <a:defRPr/>
            </a:pPr>
            <a:r>
              <a:rPr lang="en-US" dirty="0"/>
              <a:t>The higher education sector is playing an </a:t>
            </a:r>
            <a:r>
              <a:rPr lang="en-US" dirty="0" smtClean="0"/>
              <a:t>increasingly important </a:t>
            </a:r>
            <a:r>
              <a:rPr lang="en-US" dirty="0"/>
              <a:t>role in </a:t>
            </a:r>
            <a:r>
              <a:rPr lang="en-US" dirty="0" smtClean="0"/>
              <a:t>world’s Agricultural Research &amp; Development.</a:t>
            </a:r>
          </a:p>
          <a:p>
            <a:pPr algn="just" fontAlgn="auto">
              <a:spcAft>
                <a:spcPts val="0"/>
              </a:spcAft>
              <a:buFont typeface="Wingdings" pitchFamily="2" charset="2"/>
              <a:buChar char="Ø"/>
              <a:defRPr/>
            </a:pPr>
            <a:r>
              <a:rPr lang="en-US" dirty="0" smtClean="0"/>
              <a:t>Theoretical </a:t>
            </a:r>
            <a:r>
              <a:rPr lang="en-US" dirty="0"/>
              <a:t>and practical trainings in various </a:t>
            </a:r>
            <a:r>
              <a:rPr lang="en-US" dirty="0" smtClean="0"/>
              <a:t>departments at national and  international level around the world has been carried out by scientists</a:t>
            </a:r>
            <a:r>
              <a:rPr lang="en-US" dirty="0"/>
              <a:t>, extension workers and progressive farmers. </a:t>
            </a:r>
            <a:endParaRPr lang="en-US" dirty="0" smtClean="0"/>
          </a:p>
          <a:p>
            <a:pPr algn="just" fontAlgn="auto">
              <a:spcAft>
                <a:spcPts val="0"/>
              </a:spcAft>
              <a:buFont typeface="Wingdings" pitchFamily="2" charset="2"/>
              <a:buChar char="Ø"/>
              <a:defRPr/>
            </a:pPr>
            <a:r>
              <a:rPr lang="en-US" dirty="0"/>
              <a:t>According to the World Bank, growth in agriculture is twice as effective in reducing poverty as growth in other sectors. </a:t>
            </a:r>
          </a:p>
          <a:p>
            <a:pPr fontAlgn="auto">
              <a:spcAft>
                <a:spcPts val="0"/>
              </a:spcAft>
              <a:buFont typeface="Wingdings" pitchFamily="2" charset="2"/>
              <a:buChar char="Ø"/>
              <a:defRPr/>
            </a:pP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33793" name="Title 1"/>
          <p:cNvSpPr>
            <a:spLocks noGrp="1"/>
          </p:cNvSpPr>
          <p:nvPr>
            <p:ph type="title"/>
          </p:nvPr>
        </p:nvSpPr>
        <p:spPr/>
        <p:txBody>
          <a:bodyPr/>
          <a:lstStyle/>
          <a:p>
            <a:pPr algn="l"/>
            <a:r>
              <a:rPr lang="en-US" b="1" smtClean="0"/>
              <a:t>Cont.…</a:t>
            </a:r>
          </a:p>
        </p:txBody>
      </p:sp>
      <p:sp>
        <p:nvSpPr>
          <p:cNvPr id="3" name="Content Placeholder 2"/>
          <p:cNvSpPr>
            <a:spLocks noGrp="1"/>
          </p:cNvSpPr>
          <p:nvPr>
            <p:ph idx="1"/>
          </p:nvPr>
        </p:nvSpPr>
        <p:spPr>
          <a:xfrm>
            <a:off x="457200" y="1295400"/>
            <a:ext cx="8229600" cy="5181600"/>
          </a:xfrm>
        </p:spPr>
        <p:txBody>
          <a:bodyPr rtlCol="0">
            <a:normAutofit fontScale="92500"/>
          </a:bodyPr>
          <a:lstStyle/>
          <a:p>
            <a:pPr algn="just" fontAlgn="auto">
              <a:spcAft>
                <a:spcPts val="0"/>
              </a:spcAft>
              <a:buFont typeface="Wingdings" pitchFamily="2" charset="2"/>
              <a:buChar char="Ø"/>
              <a:defRPr/>
            </a:pPr>
            <a:r>
              <a:rPr lang="en-US" dirty="0" smtClean="0"/>
              <a:t>Almost 50% of labor force is generated through agriculture.</a:t>
            </a:r>
          </a:p>
          <a:p>
            <a:pPr algn="just" fontAlgn="auto">
              <a:spcAft>
                <a:spcPts val="0"/>
              </a:spcAft>
              <a:buFont typeface="Wingdings" pitchFamily="2" charset="2"/>
              <a:buChar char="Ø"/>
              <a:defRPr/>
            </a:pPr>
            <a:r>
              <a:rPr lang="en-US" dirty="0" smtClean="0"/>
              <a:t>Food production is dependent upon agricultural resources mainly land and water resources, but intensive cultivation, increased use of fertilizer, pesticide, conventional soil management practices and improper use of irrigation water resulted in deterioration of land and water resources leading to poor crop yield.</a:t>
            </a:r>
          </a:p>
          <a:p>
            <a:pPr algn="just" fontAlgn="auto">
              <a:spcAft>
                <a:spcPts val="0"/>
              </a:spcAft>
              <a:buFont typeface="Wingdings" pitchFamily="2" charset="2"/>
              <a:buChar char="Ø"/>
              <a:defRPr/>
            </a:pPr>
            <a:r>
              <a:rPr lang="en-US" dirty="0" smtClean="0"/>
              <a:t>Large fertile areas fell prey to water logging and salinity making farmers more food insecure.</a:t>
            </a:r>
            <a:endParaRPr lang="en-US" dirty="0"/>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47874" name="Rectangle 2"/>
          <p:cNvSpPr>
            <a:spLocks noGrp="1" noChangeArrowheads="1"/>
          </p:cNvSpPr>
          <p:nvPr>
            <p:ph type="title"/>
          </p:nvPr>
        </p:nvSpPr>
        <p:spPr>
          <a:xfrm>
            <a:off x="0" y="642938"/>
            <a:ext cx="9144000" cy="490537"/>
          </a:xfrm>
          <a:extLst>
            <a:ext uri="{91240B29-F687-4F45-9708-019B960494DF}"/>
          </a:extLst>
        </p:spPr>
        <p:txBody>
          <a:bodyPr rtlCol="0">
            <a:normAutofit fontScale="90000"/>
          </a:bodyPr>
          <a:lstStyle/>
          <a:p>
            <a:pPr fontAlgn="auto">
              <a:spcAft>
                <a:spcPts val="0"/>
              </a:spcAft>
              <a:defRPr/>
            </a:pPr>
            <a:r>
              <a:rPr lang="en-US" b="1" dirty="0" smtClean="0"/>
              <a:t>% Share of Agriculture In Economy</a:t>
            </a:r>
            <a:endParaRPr lang="en-US" b="1" dirty="0"/>
          </a:p>
        </p:txBody>
      </p:sp>
      <p:sp>
        <p:nvSpPr>
          <p:cNvPr id="847875" name="Rectangle 3"/>
          <p:cNvSpPr>
            <a:spLocks noGrp="1" noChangeArrowheads="1"/>
          </p:cNvSpPr>
          <p:nvPr>
            <p:ph idx="1"/>
          </p:nvPr>
        </p:nvSpPr>
        <p:spPr>
          <a:xfrm>
            <a:off x="304800" y="1905000"/>
            <a:ext cx="8616950" cy="4303713"/>
          </a:xfrm>
        </p:spPr>
        <p:txBody>
          <a:bodyPr rtlCol="0">
            <a:normAutofit fontScale="92500" lnSpcReduction="20000"/>
          </a:bodyPr>
          <a:lstStyle/>
          <a:p>
            <a:pPr algn="just" fontAlgn="auto">
              <a:spcAft>
                <a:spcPts val="0"/>
              </a:spcAft>
              <a:buFontTx/>
              <a:buNone/>
              <a:defRPr/>
            </a:pPr>
            <a:r>
              <a:rPr lang="en-US" sz="2400" dirty="0"/>
              <a:t>China, USA, India, Brazil, France are among the key </a:t>
            </a:r>
            <a:r>
              <a:rPr lang="en-US" sz="2400" dirty="0" smtClean="0"/>
              <a:t>players for the major</a:t>
            </a:r>
          </a:p>
          <a:p>
            <a:pPr algn="just" fontAlgn="auto">
              <a:spcAft>
                <a:spcPts val="0"/>
              </a:spcAft>
              <a:buFontTx/>
              <a:buNone/>
              <a:defRPr/>
            </a:pPr>
            <a:r>
              <a:rPr lang="en-US" sz="2400" dirty="0" smtClean="0"/>
              <a:t>agricultural share in economy.  </a:t>
            </a:r>
            <a:endParaRPr lang="en-US" sz="2400" dirty="0"/>
          </a:p>
          <a:p>
            <a:pPr algn="just" fontAlgn="auto">
              <a:spcAft>
                <a:spcPts val="0"/>
              </a:spcAft>
              <a:buFontTx/>
              <a:buNone/>
              <a:defRPr/>
            </a:pPr>
            <a:r>
              <a:rPr lang="en-US" sz="2400" dirty="0" smtClean="0"/>
              <a:t>These 5 </a:t>
            </a:r>
            <a:r>
              <a:rPr lang="en-US" sz="2400" dirty="0"/>
              <a:t>countries account for:</a:t>
            </a:r>
          </a:p>
          <a:p>
            <a:pPr lvl="1" algn="just" fontAlgn="auto">
              <a:spcAft>
                <a:spcPts val="0"/>
              </a:spcAft>
              <a:buFont typeface="Arial" pitchFamily="34" charset="0"/>
              <a:buChar char="–"/>
              <a:defRPr/>
            </a:pPr>
            <a:r>
              <a:rPr lang="en-US" sz="2400" dirty="0"/>
              <a:t>50% of world’s GDP</a:t>
            </a:r>
          </a:p>
          <a:p>
            <a:pPr lvl="1" algn="just" fontAlgn="auto">
              <a:spcAft>
                <a:spcPts val="0"/>
              </a:spcAft>
              <a:buFont typeface="Arial" pitchFamily="34" charset="0"/>
              <a:buChar char="–"/>
              <a:defRPr/>
            </a:pPr>
            <a:r>
              <a:rPr lang="en-US" sz="2400" dirty="0"/>
              <a:t>40% of world’s agricultural GDP </a:t>
            </a:r>
          </a:p>
          <a:p>
            <a:pPr lvl="1" algn="just" fontAlgn="auto">
              <a:spcAft>
                <a:spcPts val="0"/>
              </a:spcAft>
              <a:buFont typeface="Arial" pitchFamily="34" charset="0"/>
              <a:buChar char="–"/>
              <a:defRPr/>
            </a:pPr>
            <a:r>
              <a:rPr lang="en-US" sz="2400" dirty="0"/>
              <a:t>65% of world’s agricultural population</a:t>
            </a:r>
          </a:p>
          <a:p>
            <a:pPr lvl="1" algn="just" fontAlgn="auto">
              <a:spcAft>
                <a:spcPts val="0"/>
              </a:spcAft>
              <a:buFont typeface="Arial" pitchFamily="34" charset="0"/>
              <a:buChar char="–"/>
              <a:defRPr/>
            </a:pPr>
            <a:r>
              <a:rPr lang="en-US" sz="2400" dirty="0"/>
              <a:t>50% of world’s food production (calories)</a:t>
            </a:r>
          </a:p>
          <a:p>
            <a:pPr lvl="1" algn="just" fontAlgn="auto">
              <a:spcAft>
                <a:spcPts val="0"/>
              </a:spcAft>
              <a:buFont typeface="Arial" pitchFamily="34" charset="0"/>
              <a:buChar char="–"/>
              <a:defRPr/>
            </a:pPr>
            <a:r>
              <a:rPr lang="en-US" sz="2400" dirty="0"/>
              <a:t>50% of word’s food consumption (calories)</a:t>
            </a:r>
          </a:p>
          <a:p>
            <a:pPr lvl="1" algn="just" fontAlgn="auto">
              <a:spcAft>
                <a:spcPts val="0"/>
              </a:spcAft>
              <a:buFont typeface="Arial" pitchFamily="34" charset="0"/>
              <a:buChar char="–"/>
              <a:defRPr/>
            </a:pPr>
            <a:r>
              <a:rPr lang="en-US" sz="2400" dirty="0"/>
              <a:t>40% of world’s agricultural exports</a:t>
            </a:r>
          </a:p>
          <a:p>
            <a:pPr lvl="1" algn="just" fontAlgn="auto">
              <a:spcAft>
                <a:spcPts val="0"/>
              </a:spcAft>
              <a:buFont typeface="Arial" pitchFamily="34" charset="0"/>
              <a:buChar char="–"/>
              <a:defRPr/>
            </a:pPr>
            <a:r>
              <a:rPr lang="en-US" sz="2400" dirty="0"/>
              <a:t>40% of world agricultural imports</a:t>
            </a:r>
          </a:p>
          <a:p>
            <a:pPr fontAlgn="auto">
              <a:spcAft>
                <a:spcPts val="0"/>
              </a:spcAft>
              <a:buFontTx/>
              <a:buNone/>
              <a:defRPr/>
            </a:pPr>
            <a:r>
              <a:rPr lang="en-US" sz="2400" dirty="0"/>
              <a:t>						</a:t>
            </a:r>
            <a:r>
              <a:rPr lang="en-US" sz="1700" dirty="0"/>
              <a:t>	</a:t>
            </a:r>
            <a:endParaRPr lang="en-US" sz="1200" b="1" dirty="0">
              <a:solidFill>
                <a:schemeClr val="accent2"/>
              </a:solidFill>
            </a:endParaRPr>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fontAlgn="auto">
              <a:spcAft>
                <a:spcPts val="0"/>
              </a:spcAft>
              <a:defRPr/>
            </a:pPr>
            <a:r>
              <a:rPr lang="en-US" b="1" dirty="0" smtClean="0"/>
              <a:t>Major Agrarian Economies</a:t>
            </a:r>
            <a:br>
              <a:rPr lang="en-US" b="1" dirty="0" smtClean="0"/>
            </a:br>
            <a:r>
              <a:rPr lang="en-US" b="1" dirty="0" smtClean="0"/>
              <a:t>% Share of Agriculture in GDP</a:t>
            </a:r>
            <a:endParaRPr lang="en-US" b="1" dirty="0"/>
          </a:p>
        </p:txBody>
      </p:sp>
      <p:graphicFrame>
        <p:nvGraphicFramePr>
          <p:cNvPr id="4" name="Content Placeholder 3"/>
          <p:cNvGraphicFramePr>
            <a:graphicFrameLocks noGrp="1"/>
          </p:cNvGraphicFramePr>
          <p:nvPr>
            <p:ph idx="1"/>
          </p:nvPr>
        </p:nvGraphicFramePr>
        <p:xfrm>
          <a:off x="457200" y="1524000"/>
          <a:ext cx="8229600" cy="5458500"/>
        </p:xfrm>
        <a:graphic>
          <a:graphicData uri="http://schemas.openxmlformats.org/drawingml/2006/table">
            <a:tbl>
              <a:tblPr firstRow="1" bandRow="1">
                <a:tableStyleId>{073A0DAA-6AF3-43AB-8588-CEC1D06C72B9}</a:tableStyleId>
              </a:tblPr>
              <a:tblGrid>
                <a:gridCol w="2743200"/>
                <a:gridCol w="2743200"/>
                <a:gridCol w="2743200"/>
              </a:tblGrid>
              <a:tr h="653603">
                <a:tc>
                  <a:txBody>
                    <a:bodyPr/>
                    <a:lstStyle/>
                    <a:p>
                      <a:r>
                        <a:rPr lang="en-US" dirty="0" smtClean="0"/>
                        <a:t>COUNTRY</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YEAR</a:t>
                      </a:r>
                    </a:p>
                    <a:p>
                      <a:endParaRPr lang="en-US" dirty="0"/>
                    </a:p>
                  </a:txBody>
                  <a:tcPr/>
                </a:tc>
                <a:tc>
                  <a:txBody>
                    <a:bodyPr/>
                    <a:lstStyle/>
                    <a:p>
                      <a:r>
                        <a:rPr lang="en-US" dirty="0" smtClean="0"/>
                        <a:t>% SHARE OF AGRICULTURE IN GDP</a:t>
                      </a:r>
                      <a:endParaRPr lang="en-US" dirty="0"/>
                    </a:p>
                  </a:txBody>
                  <a:tcPr/>
                </a:tc>
              </a:tr>
              <a:tr h="378675">
                <a:tc rowSpan="2">
                  <a:txBody>
                    <a:bodyPr/>
                    <a:lstStyle/>
                    <a:p>
                      <a:endParaRPr lang="en-US" dirty="0" smtClean="0"/>
                    </a:p>
                    <a:p>
                      <a:r>
                        <a:rPr lang="en-US" dirty="0" smtClean="0"/>
                        <a:t>USA</a:t>
                      </a:r>
                      <a:endParaRPr lang="en-US" dirty="0"/>
                    </a:p>
                  </a:txBody>
                  <a:tcPr/>
                </a:tc>
                <a:tc>
                  <a:txBody>
                    <a:bodyPr/>
                    <a:lstStyle/>
                    <a:p>
                      <a:r>
                        <a:rPr lang="en-US" dirty="0" smtClean="0"/>
                        <a:t>2010</a:t>
                      </a:r>
                      <a:endParaRPr lang="en-US" dirty="0"/>
                    </a:p>
                  </a:txBody>
                  <a:tcPr/>
                </a:tc>
                <a:tc>
                  <a:txBody>
                    <a:bodyPr/>
                    <a:lstStyle/>
                    <a:p>
                      <a:r>
                        <a:rPr lang="en-US" dirty="0" smtClean="0"/>
                        <a:t>1.2</a:t>
                      </a:r>
                      <a:endParaRPr lang="en-US" dirty="0"/>
                    </a:p>
                  </a:txBody>
                  <a:tcPr/>
                </a:tc>
              </a:tr>
              <a:tr h="378675">
                <a:tc vMerge="1">
                  <a:txBody>
                    <a:bodyPr/>
                    <a:lstStyle/>
                    <a:p>
                      <a:endParaRPr lang="en-US" dirty="0"/>
                    </a:p>
                  </a:txBody>
                  <a:tcPr/>
                </a:tc>
                <a:tc>
                  <a:txBody>
                    <a:bodyPr/>
                    <a:lstStyle/>
                    <a:p>
                      <a:r>
                        <a:rPr lang="en-US" dirty="0" smtClean="0"/>
                        <a:t>2008</a:t>
                      </a:r>
                      <a:endParaRPr lang="en-US" dirty="0"/>
                    </a:p>
                  </a:txBody>
                  <a:tcPr/>
                </a:tc>
                <a:tc>
                  <a:txBody>
                    <a:bodyPr/>
                    <a:lstStyle/>
                    <a:p>
                      <a:r>
                        <a:rPr lang="en-US" dirty="0" smtClean="0"/>
                        <a:t>1</a:t>
                      </a:r>
                      <a:endParaRPr lang="en-US" dirty="0"/>
                    </a:p>
                  </a:txBody>
                  <a:tcPr/>
                </a:tc>
              </a:tr>
              <a:tr h="378675">
                <a:tc rowSpan="2">
                  <a:txBody>
                    <a:bodyPr/>
                    <a:lstStyle/>
                    <a:p>
                      <a:endParaRPr lang="en-US" dirty="0" smtClean="0"/>
                    </a:p>
                    <a:p>
                      <a:r>
                        <a:rPr lang="en-US" dirty="0" smtClean="0"/>
                        <a:t>UK</a:t>
                      </a:r>
                      <a:endParaRPr lang="en-US" dirty="0"/>
                    </a:p>
                  </a:txBody>
                  <a:tcPr/>
                </a:tc>
                <a:tc>
                  <a:txBody>
                    <a:bodyPr/>
                    <a:lstStyle/>
                    <a:p>
                      <a:r>
                        <a:rPr lang="en-US" dirty="0" smtClean="0"/>
                        <a:t>2010</a:t>
                      </a:r>
                      <a:endParaRPr lang="en-US" dirty="0"/>
                    </a:p>
                  </a:txBody>
                  <a:tcPr/>
                </a:tc>
                <a:tc>
                  <a:txBody>
                    <a:bodyPr/>
                    <a:lstStyle/>
                    <a:p>
                      <a:r>
                        <a:rPr lang="en-US" dirty="0" smtClean="0"/>
                        <a:t>0.9</a:t>
                      </a:r>
                      <a:endParaRPr lang="en-US" dirty="0"/>
                    </a:p>
                  </a:txBody>
                  <a:tcPr/>
                </a:tc>
              </a:tr>
              <a:tr h="378675">
                <a:tc vMerge="1">
                  <a:txBody>
                    <a:bodyPr/>
                    <a:lstStyle/>
                    <a:p>
                      <a:endParaRPr lang="en-US" dirty="0"/>
                    </a:p>
                  </a:txBody>
                  <a:tcPr/>
                </a:tc>
                <a:tc>
                  <a:txBody>
                    <a:bodyPr/>
                    <a:lstStyle/>
                    <a:p>
                      <a:r>
                        <a:rPr lang="en-US" dirty="0" smtClean="0"/>
                        <a:t>2008</a:t>
                      </a:r>
                      <a:endParaRPr lang="en-US" dirty="0"/>
                    </a:p>
                  </a:txBody>
                  <a:tcPr/>
                </a:tc>
                <a:tc>
                  <a:txBody>
                    <a:bodyPr/>
                    <a:lstStyle/>
                    <a:p>
                      <a:r>
                        <a:rPr lang="en-US" dirty="0" smtClean="0"/>
                        <a:t>1.0</a:t>
                      </a:r>
                      <a:endParaRPr lang="en-US" dirty="0"/>
                    </a:p>
                  </a:txBody>
                  <a:tcPr/>
                </a:tc>
              </a:tr>
              <a:tr h="378675">
                <a:tc rowSpan="2">
                  <a:txBody>
                    <a:bodyPr/>
                    <a:lstStyle/>
                    <a:p>
                      <a:endParaRPr lang="en-US" dirty="0" smtClean="0"/>
                    </a:p>
                    <a:p>
                      <a:r>
                        <a:rPr lang="en-US" dirty="0" smtClean="0"/>
                        <a:t>EGYPT</a:t>
                      </a:r>
                      <a:endParaRPr lang="en-US" dirty="0"/>
                    </a:p>
                  </a:txBody>
                  <a:tcPr/>
                </a:tc>
                <a:tc>
                  <a:txBody>
                    <a:bodyPr/>
                    <a:lstStyle/>
                    <a:p>
                      <a:r>
                        <a:rPr lang="en-US" dirty="0" smtClean="0"/>
                        <a:t>2010</a:t>
                      </a:r>
                      <a:endParaRPr lang="en-US" dirty="0"/>
                    </a:p>
                  </a:txBody>
                  <a:tcPr/>
                </a:tc>
                <a:tc>
                  <a:txBody>
                    <a:bodyPr/>
                    <a:lstStyle/>
                    <a:p>
                      <a:r>
                        <a:rPr lang="en-US" dirty="0" smtClean="0"/>
                        <a:t>10</a:t>
                      </a:r>
                      <a:endParaRPr lang="en-US" dirty="0"/>
                    </a:p>
                  </a:txBody>
                  <a:tcPr/>
                </a:tc>
              </a:tr>
              <a:tr h="378675">
                <a:tc vMerge="1">
                  <a:txBody>
                    <a:bodyPr/>
                    <a:lstStyle/>
                    <a:p>
                      <a:endParaRPr lang="en-US" dirty="0"/>
                    </a:p>
                  </a:txBody>
                  <a:tcPr/>
                </a:tc>
                <a:tc>
                  <a:txBody>
                    <a:bodyPr/>
                    <a:lstStyle/>
                    <a:p>
                      <a:r>
                        <a:rPr lang="en-US" dirty="0" smtClean="0"/>
                        <a:t>2008</a:t>
                      </a:r>
                      <a:endParaRPr lang="en-US" dirty="0"/>
                    </a:p>
                  </a:txBody>
                  <a:tcPr/>
                </a:tc>
                <a:tc>
                  <a:txBody>
                    <a:bodyPr/>
                    <a:lstStyle/>
                    <a:p>
                      <a:r>
                        <a:rPr lang="en-US" dirty="0" smtClean="0"/>
                        <a:t>13</a:t>
                      </a:r>
                      <a:endParaRPr lang="en-US" dirty="0"/>
                    </a:p>
                  </a:txBody>
                  <a:tcPr/>
                </a:tc>
              </a:tr>
              <a:tr h="378675">
                <a:tc rowSpan="2">
                  <a:txBody>
                    <a:bodyPr/>
                    <a:lstStyle/>
                    <a:p>
                      <a:endParaRPr lang="en-US" dirty="0" smtClean="0"/>
                    </a:p>
                    <a:p>
                      <a:r>
                        <a:rPr lang="en-US" dirty="0" smtClean="0"/>
                        <a:t>KENYA</a:t>
                      </a:r>
                      <a:endParaRPr lang="en-US" dirty="0"/>
                    </a:p>
                  </a:txBody>
                  <a:tcPr/>
                </a:tc>
                <a:tc>
                  <a:txBody>
                    <a:bodyPr/>
                    <a:lstStyle/>
                    <a:p>
                      <a:r>
                        <a:rPr lang="en-US" dirty="0" smtClean="0"/>
                        <a:t>2010</a:t>
                      </a:r>
                      <a:endParaRPr lang="en-US" dirty="0"/>
                    </a:p>
                  </a:txBody>
                  <a:tcPr/>
                </a:tc>
                <a:tc>
                  <a:txBody>
                    <a:bodyPr/>
                    <a:lstStyle/>
                    <a:p>
                      <a:r>
                        <a:rPr lang="en-US" dirty="0" smtClean="0"/>
                        <a:t>19</a:t>
                      </a:r>
                      <a:endParaRPr lang="en-US" dirty="0"/>
                    </a:p>
                  </a:txBody>
                  <a:tcPr/>
                </a:tc>
              </a:tr>
              <a:tr h="378675">
                <a:tc vMerge="1">
                  <a:txBody>
                    <a:bodyPr/>
                    <a:lstStyle/>
                    <a:p>
                      <a:endParaRPr lang="en-US" dirty="0"/>
                    </a:p>
                  </a:txBody>
                  <a:tcPr/>
                </a:tc>
                <a:tc>
                  <a:txBody>
                    <a:bodyPr/>
                    <a:lstStyle/>
                    <a:p>
                      <a:r>
                        <a:rPr lang="en-US" dirty="0" smtClean="0"/>
                        <a:t>2008</a:t>
                      </a:r>
                      <a:endParaRPr lang="en-US" dirty="0"/>
                    </a:p>
                  </a:txBody>
                  <a:tcPr/>
                </a:tc>
                <a:tc>
                  <a:txBody>
                    <a:bodyPr/>
                    <a:lstStyle/>
                    <a:p>
                      <a:r>
                        <a:rPr lang="en-US" dirty="0" smtClean="0"/>
                        <a:t>21</a:t>
                      </a:r>
                      <a:endParaRPr lang="en-US" dirty="0"/>
                    </a:p>
                  </a:txBody>
                  <a:tcPr/>
                </a:tc>
              </a:tr>
              <a:tr h="378675">
                <a:tc rowSpan="2">
                  <a:txBody>
                    <a:bodyPr/>
                    <a:lstStyle/>
                    <a:p>
                      <a:endParaRPr lang="en-US" dirty="0" smtClean="0"/>
                    </a:p>
                    <a:p>
                      <a:r>
                        <a:rPr lang="en-US" dirty="0" smtClean="0"/>
                        <a:t>FRANCE</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2010</a:t>
                      </a:r>
                    </a:p>
                  </a:txBody>
                  <a:tcPr/>
                </a:tc>
                <a:tc>
                  <a:txBody>
                    <a:bodyPr/>
                    <a:lstStyle/>
                    <a:p>
                      <a:r>
                        <a:rPr lang="en-US" dirty="0" smtClean="0"/>
                        <a:t>2.1</a:t>
                      </a:r>
                      <a:endParaRPr lang="en-US" dirty="0"/>
                    </a:p>
                  </a:txBody>
                  <a:tcPr/>
                </a:tc>
              </a:tr>
              <a:tr h="378675">
                <a:tc vMerge="1">
                  <a:txBody>
                    <a:bodyPr/>
                    <a:lstStyle/>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2008</a:t>
                      </a:r>
                    </a:p>
                  </a:txBody>
                  <a:tcPr/>
                </a:tc>
                <a:tc>
                  <a:txBody>
                    <a:bodyPr/>
                    <a:lstStyle/>
                    <a:p>
                      <a:r>
                        <a:rPr lang="en-US" dirty="0" smtClean="0"/>
                        <a:t>0.1</a:t>
                      </a:r>
                      <a:endParaRPr lang="en-US" dirty="0"/>
                    </a:p>
                  </a:txBody>
                  <a:tcPr/>
                </a:tc>
              </a:tr>
              <a:tr h="378675">
                <a:tc rowSpan="2">
                  <a:txBody>
                    <a:bodyPr/>
                    <a:lstStyle/>
                    <a:p>
                      <a:endParaRPr lang="en-US" dirty="0" smtClean="0"/>
                    </a:p>
                    <a:p>
                      <a:r>
                        <a:rPr lang="en-US" dirty="0" smtClean="0"/>
                        <a:t>BRAZIL</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2010</a:t>
                      </a:r>
                    </a:p>
                  </a:txBody>
                  <a:tcPr/>
                </a:tc>
                <a:tc>
                  <a:txBody>
                    <a:bodyPr/>
                    <a:lstStyle/>
                    <a:p>
                      <a:r>
                        <a:rPr lang="en-US" dirty="0" smtClean="0"/>
                        <a:t>6</a:t>
                      </a:r>
                      <a:endParaRPr lang="en-US" dirty="0"/>
                    </a:p>
                  </a:txBody>
                  <a:tcPr/>
                </a:tc>
              </a:tr>
              <a:tr h="378675">
                <a:tc vMerge="1">
                  <a:txBody>
                    <a:bodyPr/>
                    <a:lstStyle/>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2008</a:t>
                      </a:r>
                    </a:p>
                  </a:txBody>
                  <a:tcPr/>
                </a:tc>
                <a:tc>
                  <a:txBody>
                    <a:bodyPr/>
                    <a:lstStyle/>
                    <a:p>
                      <a:r>
                        <a:rPr lang="en-US" dirty="0" smtClean="0"/>
                        <a:t>6</a:t>
                      </a:r>
                      <a:endParaRPr lang="en-US" dirty="0"/>
                    </a:p>
                  </a:txBody>
                  <a:tcPr/>
                </a:tc>
              </a:tr>
            </a:tbl>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fontAlgn="auto">
              <a:spcAft>
                <a:spcPts val="0"/>
              </a:spcAft>
              <a:defRPr/>
            </a:pPr>
            <a:r>
              <a:rPr lang="en-US" b="1" dirty="0" smtClean="0"/>
              <a:t>Major Agrarian Economies in Asia</a:t>
            </a:r>
            <a:br>
              <a:rPr lang="en-US" b="1" dirty="0" smtClean="0"/>
            </a:br>
            <a:r>
              <a:rPr lang="en-US" b="1" dirty="0" smtClean="0"/>
              <a:t>% Share of Agriculture in GDP</a:t>
            </a:r>
            <a:endParaRPr lang="en-US" b="1" dirty="0"/>
          </a:p>
        </p:txBody>
      </p:sp>
      <p:graphicFrame>
        <p:nvGraphicFramePr>
          <p:cNvPr id="4" name="Content Placeholder 3"/>
          <p:cNvGraphicFramePr>
            <a:graphicFrameLocks noGrp="1"/>
          </p:cNvGraphicFramePr>
          <p:nvPr>
            <p:ph idx="1"/>
          </p:nvPr>
        </p:nvGraphicFramePr>
        <p:xfrm>
          <a:off x="457200" y="1600200"/>
          <a:ext cx="8229600" cy="4897120"/>
        </p:xfrm>
        <a:graphic>
          <a:graphicData uri="http://schemas.openxmlformats.org/drawingml/2006/table">
            <a:tbl>
              <a:tblPr firstRow="1" bandRow="1">
                <a:tableStyleId>{073A0DAA-6AF3-43AB-8588-CEC1D06C72B9}</a:tableStyleId>
              </a:tblPr>
              <a:tblGrid>
                <a:gridCol w="2743200"/>
                <a:gridCol w="2743200"/>
                <a:gridCol w="2743200"/>
              </a:tblGrid>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COUNTRY</a:t>
                      </a:r>
                    </a:p>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YEAR</a:t>
                      </a:r>
                    </a:p>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 SHARE OF AGRICULTURE IN GDP</a:t>
                      </a:r>
                    </a:p>
                    <a:p>
                      <a:endParaRPr lang="en-US" dirty="0"/>
                    </a:p>
                  </a:txBody>
                  <a:tcPr/>
                </a:tc>
              </a:tr>
              <a:tr h="370840">
                <a:tc rowSpan="2">
                  <a:txBody>
                    <a:bodyPr/>
                    <a:lstStyle/>
                    <a:p>
                      <a:pPr algn="l"/>
                      <a:endParaRPr lang="en-US" dirty="0" smtClean="0"/>
                    </a:p>
                    <a:p>
                      <a:pPr algn="l"/>
                      <a:r>
                        <a:rPr lang="en-US" dirty="0" smtClean="0"/>
                        <a:t>PAKISTAN</a:t>
                      </a:r>
                      <a:endParaRPr lang="en-US" dirty="0"/>
                    </a:p>
                  </a:txBody>
                  <a:tcPr/>
                </a:tc>
                <a:tc>
                  <a:txBody>
                    <a:bodyPr/>
                    <a:lstStyle/>
                    <a:p>
                      <a:r>
                        <a:rPr lang="en-US" dirty="0" smtClean="0"/>
                        <a:t>2010</a:t>
                      </a:r>
                      <a:endParaRPr lang="en-US" dirty="0"/>
                    </a:p>
                  </a:txBody>
                  <a:tcPr/>
                </a:tc>
                <a:tc>
                  <a:txBody>
                    <a:bodyPr/>
                    <a:lstStyle/>
                    <a:p>
                      <a:r>
                        <a:rPr lang="en-US" dirty="0" smtClean="0"/>
                        <a:t>22</a:t>
                      </a:r>
                      <a:endParaRPr lang="en-US" dirty="0"/>
                    </a:p>
                  </a:txBody>
                  <a:tcPr/>
                </a:tc>
              </a:tr>
              <a:tr h="370840">
                <a:tc vMerge="1">
                  <a:txBody>
                    <a:bodyPr/>
                    <a:lstStyle/>
                    <a:p>
                      <a:endParaRPr lang="en-US" dirty="0"/>
                    </a:p>
                  </a:txBody>
                  <a:tcPr/>
                </a:tc>
                <a:tc>
                  <a:txBody>
                    <a:bodyPr/>
                    <a:lstStyle/>
                    <a:p>
                      <a:r>
                        <a:rPr lang="en-US" dirty="0" smtClean="0"/>
                        <a:t>2008</a:t>
                      </a:r>
                      <a:endParaRPr lang="en-US" dirty="0"/>
                    </a:p>
                  </a:txBody>
                  <a:tcPr/>
                </a:tc>
                <a:tc>
                  <a:txBody>
                    <a:bodyPr/>
                    <a:lstStyle/>
                    <a:p>
                      <a:r>
                        <a:rPr lang="en-US" dirty="0" smtClean="0"/>
                        <a:t>20</a:t>
                      </a:r>
                      <a:endParaRPr lang="en-US" dirty="0"/>
                    </a:p>
                  </a:txBody>
                  <a:tcPr/>
                </a:tc>
              </a:tr>
              <a:tr h="370840">
                <a:tc rowSpan="2">
                  <a:txBody>
                    <a:bodyPr/>
                    <a:lstStyle/>
                    <a:p>
                      <a:pPr algn="l"/>
                      <a:endParaRPr lang="en-US" dirty="0" smtClean="0"/>
                    </a:p>
                    <a:p>
                      <a:pPr algn="l"/>
                      <a:r>
                        <a:rPr lang="en-US" dirty="0" smtClean="0"/>
                        <a:t>CHINA</a:t>
                      </a:r>
                      <a:endParaRPr lang="en-US" dirty="0"/>
                    </a:p>
                  </a:txBody>
                  <a:tcPr/>
                </a:tc>
                <a:tc>
                  <a:txBody>
                    <a:bodyPr/>
                    <a:lstStyle/>
                    <a:p>
                      <a:r>
                        <a:rPr lang="en-US" dirty="0" smtClean="0"/>
                        <a:t>2010</a:t>
                      </a:r>
                      <a:endParaRPr lang="en-US" dirty="0"/>
                    </a:p>
                  </a:txBody>
                  <a:tcPr/>
                </a:tc>
                <a:tc>
                  <a:txBody>
                    <a:bodyPr/>
                    <a:lstStyle/>
                    <a:p>
                      <a:r>
                        <a:rPr lang="en-US" dirty="0" smtClean="0"/>
                        <a:t>10</a:t>
                      </a:r>
                      <a:endParaRPr lang="en-US" dirty="0"/>
                    </a:p>
                  </a:txBody>
                  <a:tcPr/>
                </a:tc>
              </a:tr>
              <a:tr h="370840">
                <a:tc vMerge="1">
                  <a:txBody>
                    <a:bodyPr/>
                    <a:lstStyle/>
                    <a:p>
                      <a:endParaRPr lang="en-US" dirty="0"/>
                    </a:p>
                  </a:txBody>
                  <a:tcPr/>
                </a:tc>
                <a:tc>
                  <a:txBody>
                    <a:bodyPr/>
                    <a:lstStyle/>
                    <a:p>
                      <a:r>
                        <a:rPr lang="en-US" dirty="0" smtClean="0"/>
                        <a:t>2008</a:t>
                      </a:r>
                      <a:endParaRPr lang="en-US" dirty="0"/>
                    </a:p>
                  </a:txBody>
                  <a:tcPr/>
                </a:tc>
                <a:tc>
                  <a:txBody>
                    <a:bodyPr/>
                    <a:lstStyle/>
                    <a:p>
                      <a:r>
                        <a:rPr lang="en-US" dirty="0" smtClean="0"/>
                        <a:t>11</a:t>
                      </a:r>
                      <a:endParaRPr lang="en-US" dirty="0"/>
                    </a:p>
                  </a:txBody>
                  <a:tcPr/>
                </a:tc>
              </a:tr>
              <a:tr h="370840">
                <a:tc rowSpan="2">
                  <a:txBody>
                    <a:bodyPr/>
                    <a:lstStyle/>
                    <a:p>
                      <a:pPr algn="l"/>
                      <a:endParaRPr lang="en-US" dirty="0" smtClean="0"/>
                    </a:p>
                    <a:p>
                      <a:pPr algn="l"/>
                      <a:r>
                        <a:rPr lang="en-US" dirty="0" smtClean="0"/>
                        <a:t>INDIA</a:t>
                      </a:r>
                      <a:endParaRPr lang="en-US" dirty="0"/>
                    </a:p>
                  </a:txBody>
                  <a:tcPr/>
                </a:tc>
                <a:tc>
                  <a:txBody>
                    <a:bodyPr/>
                    <a:lstStyle/>
                    <a:p>
                      <a:r>
                        <a:rPr lang="en-US" dirty="0" smtClean="0"/>
                        <a:t>2010</a:t>
                      </a:r>
                      <a:endParaRPr lang="en-US" dirty="0"/>
                    </a:p>
                  </a:txBody>
                  <a:tcPr/>
                </a:tc>
                <a:tc>
                  <a:txBody>
                    <a:bodyPr/>
                    <a:lstStyle/>
                    <a:p>
                      <a:r>
                        <a:rPr lang="en-US" dirty="0" smtClean="0"/>
                        <a:t>16</a:t>
                      </a:r>
                      <a:endParaRPr lang="en-US" dirty="0"/>
                    </a:p>
                  </a:txBody>
                  <a:tcPr/>
                </a:tc>
              </a:tr>
              <a:tr h="370840">
                <a:tc vMerge="1">
                  <a:txBody>
                    <a:bodyPr/>
                    <a:lstStyle/>
                    <a:p>
                      <a:endParaRPr lang="en-US" dirty="0"/>
                    </a:p>
                  </a:txBody>
                  <a:tcPr/>
                </a:tc>
                <a:tc>
                  <a:txBody>
                    <a:bodyPr/>
                    <a:lstStyle/>
                    <a:p>
                      <a:r>
                        <a:rPr lang="en-US" dirty="0" smtClean="0"/>
                        <a:t>2008</a:t>
                      </a:r>
                      <a:endParaRPr lang="en-US" dirty="0"/>
                    </a:p>
                  </a:txBody>
                  <a:tcPr/>
                </a:tc>
                <a:tc>
                  <a:txBody>
                    <a:bodyPr/>
                    <a:lstStyle/>
                    <a:p>
                      <a:r>
                        <a:rPr lang="en-US" dirty="0" smtClean="0"/>
                        <a:t>18</a:t>
                      </a:r>
                      <a:endParaRPr lang="en-US" dirty="0"/>
                    </a:p>
                  </a:txBody>
                  <a:tcPr/>
                </a:tc>
              </a:tr>
              <a:tr h="370840">
                <a:tc rowSpan="2">
                  <a:txBody>
                    <a:bodyPr/>
                    <a:lstStyle/>
                    <a:p>
                      <a:pPr algn="l"/>
                      <a:endParaRPr lang="en-US" dirty="0" smtClean="0"/>
                    </a:p>
                    <a:p>
                      <a:pPr algn="l"/>
                      <a:r>
                        <a:rPr lang="en-US" dirty="0" smtClean="0"/>
                        <a:t>INDONESIA</a:t>
                      </a:r>
                      <a:endParaRPr lang="en-US" dirty="0"/>
                    </a:p>
                  </a:txBody>
                  <a:tcPr/>
                </a:tc>
                <a:tc>
                  <a:txBody>
                    <a:bodyPr/>
                    <a:lstStyle/>
                    <a:p>
                      <a:r>
                        <a:rPr lang="en-US" dirty="0" smtClean="0"/>
                        <a:t>2010</a:t>
                      </a:r>
                      <a:endParaRPr lang="en-US" dirty="0"/>
                    </a:p>
                  </a:txBody>
                  <a:tcPr/>
                </a:tc>
                <a:tc>
                  <a:txBody>
                    <a:bodyPr/>
                    <a:lstStyle/>
                    <a:p>
                      <a:r>
                        <a:rPr lang="en-US" dirty="0" smtClean="0"/>
                        <a:t>16</a:t>
                      </a:r>
                      <a:endParaRPr lang="en-US" dirty="0"/>
                    </a:p>
                  </a:txBody>
                  <a:tcPr/>
                </a:tc>
              </a:tr>
              <a:tr h="370840">
                <a:tc vMerge="1">
                  <a:txBody>
                    <a:bodyPr/>
                    <a:lstStyle/>
                    <a:p>
                      <a:endParaRPr lang="en-US" dirty="0"/>
                    </a:p>
                  </a:txBody>
                  <a:tcPr/>
                </a:tc>
                <a:tc>
                  <a:txBody>
                    <a:bodyPr/>
                    <a:lstStyle/>
                    <a:p>
                      <a:r>
                        <a:rPr lang="en-US" dirty="0" smtClean="0"/>
                        <a:t>2008</a:t>
                      </a:r>
                      <a:endParaRPr lang="en-US" dirty="0"/>
                    </a:p>
                  </a:txBody>
                  <a:tcPr/>
                </a:tc>
                <a:tc>
                  <a:txBody>
                    <a:bodyPr/>
                    <a:lstStyle/>
                    <a:p>
                      <a:r>
                        <a:rPr lang="en-US" dirty="0" smtClean="0"/>
                        <a:t>15</a:t>
                      </a:r>
                      <a:endParaRPr lang="en-US" dirty="0"/>
                    </a:p>
                  </a:txBody>
                  <a:tcPr/>
                </a:tc>
              </a:tr>
              <a:tr h="370840">
                <a:tc rowSpan="2">
                  <a:txBody>
                    <a:bodyPr/>
                    <a:lstStyle/>
                    <a:p>
                      <a:pPr algn="l"/>
                      <a:endParaRPr lang="en-US" dirty="0" smtClean="0"/>
                    </a:p>
                    <a:p>
                      <a:pPr algn="l"/>
                      <a:r>
                        <a:rPr lang="en-US" dirty="0" smtClean="0"/>
                        <a:t>SRILANKA</a:t>
                      </a:r>
                      <a:endParaRPr lang="en-US" dirty="0"/>
                    </a:p>
                  </a:txBody>
                  <a:tcPr/>
                </a:tc>
                <a:tc>
                  <a:txBody>
                    <a:bodyPr/>
                    <a:lstStyle/>
                    <a:p>
                      <a:r>
                        <a:rPr lang="en-US" dirty="0" smtClean="0"/>
                        <a:t>2010</a:t>
                      </a:r>
                      <a:endParaRPr lang="en-US" dirty="0"/>
                    </a:p>
                  </a:txBody>
                  <a:tcPr/>
                </a:tc>
                <a:tc>
                  <a:txBody>
                    <a:bodyPr/>
                    <a:lstStyle/>
                    <a:p>
                      <a:r>
                        <a:rPr lang="en-US" dirty="0" smtClean="0"/>
                        <a:t>14</a:t>
                      </a:r>
                      <a:endParaRPr lang="en-US" dirty="0"/>
                    </a:p>
                  </a:txBody>
                  <a:tcPr/>
                </a:tc>
              </a:tr>
              <a:tr h="370840">
                <a:tc vMerge="1">
                  <a:txBody>
                    <a:bodyPr/>
                    <a:lstStyle/>
                    <a:p>
                      <a:endParaRPr lang="en-US" dirty="0"/>
                    </a:p>
                  </a:txBody>
                  <a:tcPr/>
                </a:tc>
                <a:tc>
                  <a:txBody>
                    <a:bodyPr/>
                    <a:lstStyle/>
                    <a:p>
                      <a:r>
                        <a:rPr lang="en-US" dirty="0" smtClean="0"/>
                        <a:t>2008</a:t>
                      </a:r>
                      <a:endParaRPr lang="en-US" dirty="0"/>
                    </a:p>
                  </a:txBody>
                  <a:tcPr/>
                </a:tc>
                <a:tc>
                  <a:txBody>
                    <a:bodyPr/>
                    <a:lstStyle/>
                    <a:p>
                      <a:r>
                        <a:rPr lang="en-US" dirty="0" smtClean="0"/>
                        <a:t>13</a:t>
                      </a:r>
                      <a:endParaRPr lang="en-US" dirty="0"/>
                    </a:p>
                  </a:txBody>
                  <a:tcPr/>
                </a:tc>
              </a:tr>
            </a:tbl>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fontAlgn="auto">
              <a:spcAft>
                <a:spcPts val="0"/>
              </a:spcAft>
              <a:defRPr/>
            </a:pPr>
            <a:r>
              <a:rPr lang="en-US" b="1" dirty="0" smtClean="0"/>
              <a:t>World wide Comparison of % Share of Agriculture in Economy</a:t>
            </a:r>
            <a:endParaRPr lang="en-US" b="1" dirty="0"/>
          </a:p>
        </p:txBody>
      </p:sp>
      <p:sp>
        <p:nvSpPr>
          <p:cNvPr id="3" name="Content Placeholder 2"/>
          <p:cNvSpPr>
            <a:spLocks noGrp="1"/>
          </p:cNvSpPr>
          <p:nvPr>
            <p:ph idx="1"/>
          </p:nvPr>
        </p:nvSpPr>
        <p:spPr/>
        <p:txBody>
          <a:bodyPr rtlCol="0">
            <a:normAutofit fontScale="92500" lnSpcReduction="20000"/>
          </a:bodyPr>
          <a:lstStyle/>
          <a:p>
            <a:pPr fontAlgn="auto">
              <a:spcAft>
                <a:spcPts val="0"/>
              </a:spcAft>
              <a:buFont typeface="Arial" pitchFamily="34" charset="0"/>
              <a:buChar char="•"/>
              <a:defRPr/>
            </a:pPr>
            <a:r>
              <a:rPr lang="en-US" dirty="0"/>
              <a:t>Agriculture represents about 30% of GDP in Africa and South Asia; about 20% in East Asia &amp; Pacific; and about 10% in Central Asia, Latin America &amp; Caribbean. </a:t>
            </a:r>
          </a:p>
          <a:p>
            <a:pPr fontAlgn="auto">
              <a:spcAft>
                <a:spcPts val="0"/>
              </a:spcAft>
              <a:buFont typeface="Arial" pitchFamily="34" charset="0"/>
              <a:buChar char="•"/>
              <a:defRPr/>
            </a:pPr>
            <a:r>
              <a:rPr lang="en-US" dirty="0"/>
              <a:t>The 1980-1993 agricultural growth rate was about 4% in Middle East &amp; North Africa, and East Asia &amp; Pacific; about 3% in South Asia, about 2% in Latin America &amp; Caribbean and Africa; and negative in Central Asia. </a:t>
            </a:r>
          </a:p>
          <a:p>
            <a:pPr fontAlgn="auto">
              <a:spcAft>
                <a:spcPts val="0"/>
              </a:spcAft>
              <a:buFont typeface="Arial" pitchFamily="34" charset="0"/>
              <a:buChar char="•"/>
              <a:defRPr/>
            </a:pPr>
            <a:r>
              <a:rPr lang="en-US" dirty="0"/>
              <a:t>Agricultural products account for 30% of exports in Africa, Latin America &amp; Caribbean; about 20% in South Asia and East Asia &amp; Pacific; and 5% in Middle East &amp; North </a:t>
            </a:r>
            <a:r>
              <a:rPr lang="en-US" dirty="0" smtClean="0"/>
              <a:t>Africa. </a:t>
            </a:r>
            <a:endParaRPr lang="en-US" dirty="0"/>
          </a:p>
          <a:p>
            <a:pPr fontAlgn="auto">
              <a:spcAft>
                <a:spcPts val="0"/>
              </a:spcAft>
              <a:buFont typeface="Arial" pitchFamily="34" charset="0"/>
              <a:buChar char="•"/>
              <a:defRPr/>
            </a:pP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4"/>
          <p:cNvSpPr>
            <a:spLocks noGrp="1"/>
          </p:cNvSpPr>
          <p:nvPr>
            <p:ph type="ctrTitle"/>
          </p:nvPr>
        </p:nvSpPr>
        <p:spPr>
          <a:xfrm>
            <a:off x="685800" y="1600200"/>
            <a:ext cx="7772400" cy="2000251"/>
          </a:xfrm>
        </p:spPr>
        <p:txBody>
          <a:bodyPr>
            <a:normAutofit fontScale="90000"/>
          </a:bodyPr>
          <a:lstStyle/>
          <a:p>
            <a:r>
              <a:rPr lang="en-US" b="1" dirty="0" smtClean="0"/>
              <a:t>Importance of Agriculture  </a:t>
            </a:r>
            <a:br>
              <a:rPr lang="en-US" b="1" dirty="0" smtClean="0"/>
            </a:br>
            <a:r>
              <a:rPr lang="en-US" b="1" dirty="0" smtClean="0"/>
              <a:t>&amp;</a:t>
            </a:r>
            <a:endParaRPr lang="en-US" dirty="0" smtClean="0"/>
          </a:p>
        </p:txBody>
      </p:sp>
      <p:sp>
        <p:nvSpPr>
          <p:cNvPr id="6" name="Text Placeholder 5"/>
          <p:cNvSpPr>
            <a:spLocks noGrp="1"/>
          </p:cNvSpPr>
          <p:nvPr>
            <p:ph type="subTitle" idx="1"/>
          </p:nvPr>
        </p:nvSpPr>
        <p:spPr>
          <a:xfrm>
            <a:off x="1524000" y="3657600"/>
            <a:ext cx="6400800" cy="1752600"/>
          </a:xfrm>
        </p:spPr>
        <p:txBody>
          <a:bodyPr rtlCol="0">
            <a:normAutofit/>
          </a:bodyPr>
          <a:lstStyle/>
          <a:p>
            <a:pPr fontAlgn="auto">
              <a:spcAft>
                <a:spcPts val="0"/>
              </a:spcAft>
              <a:buFont typeface="Arial" pitchFamily="34" charset="0"/>
              <a:buNone/>
              <a:defRPr/>
            </a:pPr>
            <a:r>
              <a:rPr lang="en-US" sz="4400" b="1" dirty="0" smtClean="0">
                <a:solidFill>
                  <a:prstClr val="black"/>
                </a:solidFill>
                <a:ea typeface="+mj-ea"/>
                <a:cs typeface="+mj-cs"/>
              </a:rPr>
              <a:t>Agriculture </a:t>
            </a:r>
            <a:r>
              <a:rPr lang="en-US" sz="4400" b="1" dirty="0">
                <a:solidFill>
                  <a:prstClr val="black"/>
                </a:solidFill>
                <a:ea typeface="+mj-ea"/>
                <a:cs typeface="+mj-cs"/>
              </a:rPr>
              <a:t>Today</a:t>
            </a:r>
            <a:endParaRPr lang="en-US" b="1" dirty="0">
              <a:solidFill>
                <a:schemeClr val="tx1"/>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38914" name="Title 1"/>
          <p:cNvSpPr>
            <a:spLocks noGrp="1"/>
          </p:cNvSpPr>
          <p:nvPr>
            <p:ph type="title"/>
          </p:nvPr>
        </p:nvSpPr>
        <p:spPr/>
        <p:txBody>
          <a:bodyPr/>
          <a:lstStyle/>
          <a:p>
            <a:r>
              <a:rPr lang="en-US" b="1" smtClean="0"/>
              <a:t>Group</a:t>
            </a:r>
            <a:r>
              <a:rPr lang="en-US" smtClean="0"/>
              <a:t> </a:t>
            </a:r>
            <a:r>
              <a:rPr lang="en-US" b="1" smtClean="0"/>
              <a:t>Work</a:t>
            </a:r>
          </a:p>
        </p:txBody>
      </p:sp>
      <p:sp>
        <p:nvSpPr>
          <p:cNvPr id="38915" name="Content Placeholder 2"/>
          <p:cNvSpPr>
            <a:spLocks noGrp="1"/>
          </p:cNvSpPr>
          <p:nvPr>
            <p:ph idx="1"/>
          </p:nvPr>
        </p:nvSpPr>
        <p:spPr/>
        <p:txBody>
          <a:bodyPr/>
          <a:lstStyle/>
          <a:p>
            <a:pPr>
              <a:buFont typeface="Wingdings" pitchFamily="2" charset="2"/>
              <a:buChar char="Ø"/>
            </a:pPr>
            <a:r>
              <a:rPr lang="en-US" smtClean="0"/>
              <a:t>What is the role of agriculture in national economy?</a:t>
            </a:r>
          </a:p>
          <a:p>
            <a:pPr>
              <a:buFont typeface="Wingdings" pitchFamily="2" charset="2"/>
              <a:buChar char="Ø"/>
            </a:pPr>
            <a:r>
              <a:rPr lang="en-US" smtClean="0"/>
              <a:t>How do you feel agriculture has wide role in food security?</a:t>
            </a:r>
          </a:p>
          <a:p>
            <a:pPr>
              <a:buFont typeface="Wingdings" pitchFamily="2" charset="2"/>
              <a:buChar char="Ø"/>
            </a:pPr>
            <a:r>
              <a:rPr lang="en-US" smtClean="0"/>
              <a:t>Evaluate the contribution of subsectors of agriculture in development of country.</a:t>
            </a:r>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itle 3"/>
          <p:cNvSpPr>
            <a:spLocks noGrp="1"/>
          </p:cNvSpPr>
          <p:nvPr>
            <p:ph type="ctrTitle"/>
          </p:nvPr>
        </p:nvSpPr>
        <p:spPr/>
        <p:txBody>
          <a:bodyPr>
            <a:normAutofit fontScale="90000"/>
          </a:bodyPr>
          <a:lstStyle/>
          <a:p>
            <a:r>
              <a:rPr lang="en-US" b="1" dirty="0" smtClean="0"/>
              <a:t>Agriculture Statistics: Concepts and Definitions</a:t>
            </a:r>
            <a:br>
              <a:rPr lang="en-US" b="1" dirty="0" smtClean="0"/>
            </a:br>
            <a:r>
              <a:rPr lang="en-US" b="1" dirty="0" smtClean="0"/>
              <a:t>&amp;</a:t>
            </a:r>
          </a:p>
        </p:txBody>
      </p:sp>
      <p:sp>
        <p:nvSpPr>
          <p:cNvPr id="39938" name="Subtitle 4"/>
          <p:cNvSpPr>
            <a:spLocks noGrp="1"/>
          </p:cNvSpPr>
          <p:nvPr>
            <p:ph type="subTitle" idx="1"/>
          </p:nvPr>
        </p:nvSpPr>
        <p:spPr/>
        <p:txBody>
          <a:bodyPr/>
          <a:lstStyle/>
          <a:p>
            <a:r>
              <a:rPr lang="en-US" sz="4400" b="1" dirty="0" smtClean="0">
                <a:solidFill>
                  <a:schemeClr val="tx1"/>
                </a:solidFill>
              </a:rPr>
              <a:t>Classification</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40962" name="Title 1"/>
          <p:cNvSpPr>
            <a:spLocks noGrp="1"/>
          </p:cNvSpPr>
          <p:nvPr>
            <p:ph type="title"/>
          </p:nvPr>
        </p:nvSpPr>
        <p:spPr/>
        <p:txBody>
          <a:bodyPr/>
          <a:lstStyle/>
          <a:p>
            <a:r>
              <a:rPr lang="en-US" b="1" smtClean="0"/>
              <a:t>Agricultural</a:t>
            </a:r>
            <a:r>
              <a:rPr lang="en-US" sz="4000" b="1" smtClean="0">
                <a:cs typeface="Times New Roman" pitchFamily="18" charset="0"/>
              </a:rPr>
              <a:t> Statistics</a:t>
            </a:r>
          </a:p>
        </p:txBody>
      </p:sp>
      <p:sp>
        <p:nvSpPr>
          <p:cNvPr id="3" name="Content Placeholder 2"/>
          <p:cNvSpPr>
            <a:spLocks noGrp="1"/>
          </p:cNvSpPr>
          <p:nvPr>
            <p:ph idx="1"/>
          </p:nvPr>
        </p:nvSpPr>
        <p:spPr/>
        <p:txBody>
          <a:bodyPr rtlCol="0">
            <a:normAutofit fontScale="92500"/>
          </a:bodyPr>
          <a:lstStyle/>
          <a:p>
            <a:pPr fontAlgn="auto">
              <a:lnSpc>
                <a:spcPct val="150000"/>
              </a:lnSpc>
              <a:spcAft>
                <a:spcPts val="0"/>
              </a:spcAft>
              <a:buFont typeface="Wingdings" pitchFamily="2" charset="2"/>
              <a:buChar char="Ø"/>
              <a:defRPr/>
            </a:pPr>
            <a:r>
              <a:rPr lang="en-US" sz="2400" dirty="0" smtClean="0">
                <a:latin typeface="+mj-lt"/>
                <a:cs typeface="Times New Roman" pitchFamily="18" charset="0"/>
              </a:rPr>
              <a:t>Agricultural statistics play an important role in country’s sustainable development.</a:t>
            </a:r>
          </a:p>
          <a:p>
            <a:pPr fontAlgn="auto">
              <a:lnSpc>
                <a:spcPct val="150000"/>
              </a:lnSpc>
              <a:spcAft>
                <a:spcPts val="0"/>
              </a:spcAft>
              <a:buFont typeface="Wingdings" pitchFamily="2" charset="2"/>
              <a:buChar char="Ø"/>
              <a:defRPr/>
            </a:pPr>
            <a:r>
              <a:rPr lang="en-US" sz="2400" dirty="0" smtClean="0">
                <a:latin typeface="+mj-lt"/>
                <a:cs typeface="Times New Roman" pitchFamily="18" charset="0"/>
              </a:rPr>
              <a:t>Conventionally it was believed that agricultural statistics revolves around crop statistics.</a:t>
            </a:r>
          </a:p>
          <a:p>
            <a:pPr marL="0" indent="0" fontAlgn="auto">
              <a:lnSpc>
                <a:spcPct val="150000"/>
              </a:lnSpc>
              <a:spcAft>
                <a:spcPts val="0"/>
              </a:spcAft>
              <a:buFont typeface="Arial" pitchFamily="34" charset="0"/>
              <a:buNone/>
              <a:defRPr/>
            </a:pPr>
            <a:r>
              <a:rPr lang="en-US" sz="2400" dirty="0" smtClean="0">
                <a:latin typeface="+mj-lt"/>
                <a:cs typeface="Times New Roman" pitchFamily="18" charset="0"/>
              </a:rPr>
              <a:t>Main parameters of agricultural statistics  regarding  crop are:</a:t>
            </a:r>
          </a:p>
          <a:p>
            <a:pPr fontAlgn="auto">
              <a:lnSpc>
                <a:spcPct val="150000"/>
              </a:lnSpc>
              <a:spcAft>
                <a:spcPts val="0"/>
              </a:spcAft>
              <a:buSzPct val="75000"/>
              <a:buFont typeface="Wingdings" pitchFamily="2" charset="2"/>
              <a:buChar char="q"/>
              <a:defRPr/>
            </a:pPr>
            <a:r>
              <a:rPr lang="en-US" sz="2400" dirty="0" smtClean="0">
                <a:latin typeface="+mj-lt"/>
                <a:cs typeface="Times New Roman" pitchFamily="18" charset="0"/>
              </a:rPr>
              <a:t>Crop area, Production, Yield</a:t>
            </a:r>
          </a:p>
          <a:p>
            <a:pPr fontAlgn="auto">
              <a:spcAft>
                <a:spcPts val="0"/>
              </a:spcAft>
              <a:buFont typeface="Arial" pitchFamily="34" charset="0"/>
              <a:buNone/>
              <a:defRPr/>
            </a:pPr>
            <a:r>
              <a:rPr lang="en-US" sz="2400" dirty="0" smtClean="0">
                <a:latin typeface="+mj-lt"/>
              </a:rPr>
              <a:t>But now agricultural statistics cover statistics relating </a:t>
            </a:r>
          </a:p>
          <a:p>
            <a:pPr fontAlgn="auto">
              <a:spcAft>
                <a:spcPts val="0"/>
              </a:spcAft>
              <a:buSzPct val="75000"/>
              <a:buFont typeface="Wingdings" pitchFamily="2" charset="2"/>
              <a:buChar char="q"/>
              <a:defRPr/>
            </a:pPr>
            <a:r>
              <a:rPr lang="en-US" sz="2400" dirty="0" smtClean="0">
                <a:latin typeface="+mj-lt"/>
              </a:rPr>
              <a:t>Crops , live stock, fishery, forestry. </a:t>
            </a:r>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fontAlgn="auto">
              <a:spcAft>
                <a:spcPts val="0"/>
              </a:spcAft>
              <a:defRPr/>
            </a:pPr>
            <a:r>
              <a:rPr lang="en-US" sz="4900" b="1" dirty="0"/>
              <a:t>Purpose</a:t>
            </a:r>
            <a:r>
              <a:rPr lang="en-US" b="1" dirty="0" smtClean="0"/>
              <a:t> &amp; Objec</a:t>
            </a:r>
            <a:r>
              <a:rPr lang="en-US" sz="4900" b="1" dirty="0"/>
              <a:t>t</a:t>
            </a:r>
            <a:r>
              <a:rPr lang="en-US" b="1" dirty="0" smtClean="0"/>
              <a:t>ive of </a:t>
            </a:r>
            <a:r>
              <a:rPr lang="en-US" sz="4900" b="1" dirty="0"/>
              <a:t>Agricultural</a:t>
            </a:r>
            <a:r>
              <a:rPr lang="en-US" b="1" dirty="0">
                <a:latin typeface="Times New Roman" pitchFamily="18" charset="0"/>
                <a:cs typeface="Times New Roman" pitchFamily="18" charset="0"/>
              </a:rPr>
              <a:t> </a:t>
            </a:r>
            <a:r>
              <a:rPr lang="en-US" sz="4900" b="1" dirty="0"/>
              <a:t>Statistics</a:t>
            </a:r>
          </a:p>
        </p:txBody>
      </p:sp>
      <p:sp>
        <p:nvSpPr>
          <p:cNvPr id="41987" name="Content Placeholder 2"/>
          <p:cNvSpPr>
            <a:spLocks noGrp="1"/>
          </p:cNvSpPr>
          <p:nvPr>
            <p:ph idx="1"/>
          </p:nvPr>
        </p:nvSpPr>
        <p:spPr/>
        <p:txBody>
          <a:bodyPr/>
          <a:lstStyle/>
          <a:p>
            <a:pPr algn="just"/>
            <a:r>
              <a:rPr lang="en-US" dirty="0" smtClean="0"/>
              <a:t>To provide comprehensive knowledge of the basic information of agriculture , rural areas and the farmers.</a:t>
            </a:r>
          </a:p>
          <a:p>
            <a:pPr algn="just"/>
            <a:r>
              <a:rPr lang="en-US" dirty="0" smtClean="0"/>
              <a:t>To provide the scientific basis for the study of the development of economic and social development , planning and decision making.</a:t>
            </a:r>
          </a:p>
          <a:p>
            <a:pPr algn="just"/>
            <a:r>
              <a:rPr lang="en-US" dirty="0" smtClean="0"/>
              <a:t>To provide statistical information services to the planners, scholars and public.</a:t>
            </a:r>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fontAlgn="auto">
              <a:spcAft>
                <a:spcPts val="0"/>
              </a:spcAft>
              <a:defRPr/>
            </a:pPr>
            <a:r>
              <a:rPr lang="en-US" b="1" dirty="0" smtClean="0">
                <a:cs typeface="Times New Roman" pitchFamily="18" charset="0"/>
              </a:rPr>
              <a:t>Importance of Agricultural Statistics</a:t>
            </a:r>
            <a:endParaRPr lang="en-US" b="1" dirty="0">
              <a:cs typeface="Times New Roman" pitchFamily="18" charset="0"/>
            </a:endParaRPr>
          </a:p>
        </p:txBody>
      </p:sp>
      <p:sp>
        <p:nvSpPr>
          <p:cNvPr id="3" name="Content Placeholder 2"/>
          <p:cNvSpPr>
            <a:spLocks noGrp="1"/>
          </p:cNvSpPr>
          <p:nvPr>
            <p:ph idx="1"/>
          </p:nvPr>
        </p:nvSpPr>
        <p:spPr>
          <a:xfrm>
            <a:off x="457200" y="1600200"/>
            <a:ext cx="8229600" cy="4953000"/>
          </a:xfrm>
        </p:spPr>
        <p:txBody>
          <a:bodyPr rtlCol="0">
            <a:normAutofit fontScale="55000" lnSpcReduction="20000"/>
          </a:bodyPr>
          <a:lstStyle/>
          <a:p>
            <a:pPr fontAlgn="auto">
              <a:lnSpc>
                <a:spcPct val="150000"/>
              </a:lnSpc>
              <a:spcAft>
                <a:spcPts val="0"/>
              </a:spcAft>
              <a:buClr>
                <a:schemeClr val="tx1"/>
              </a:buClr>
              <a:buFont typeface="Arial" pitchFamily="34" charset="0"/>
              <a:buNone/>
              <a:defRPr/>
            </a:pPr>
            <a:r>
              <a:rPr lang="en-US" sz="2800" b="1" dirty="0" smtClean="0">
                <a:latin typeface="+mj-lt"/>
              </a:rPr>
              <a:t>Agricultural statistics</a:t>
            </a:r>
            <a:r>
              <a:rPr lang="en-US" sz="2800" dirty="0" smtClean="0">
                <a:latin typeface="+mj-lt"/>
              </a:rPr>
              <a:t> : </a:t>
            </a:r>
          </a:p>
          <a:p>
            <a:pPr fontAlgn="auto">
              <a:lnSpc>
                <a:spcPct val="150000"/>
              </a:lnSpc>
              <a:spcAft>
                <a:spcPts val="0"/>
              </a:spcAft>
              <a:buClr>
                <a:schemeClr val="tx1"/>
              </a:buClr>
              <a:buFont typeface="Wingdings" pitchFamily="2" charset="2"/>
              <a:buChar char="Ø"/>
              <a:defRPr/>
            </a:pPr>
            <a:r>
              <a:rPr lang="en-US" sz="2800" dirty="0" smtClean="0"/>
              <a:t>Is of prime importance for agricultural industry.</a:t>
            </a:r>
            <a:endParaRPr lang="en-US" sz="2800" dirty="0">
              <a:latin typeface="+mj-lt"/>
            </a:endParaRPr>
          </a:p>
          <a:p>
            <a:pPr fontAlgn="auto">
              <a:lnSpc>
                <a:spcPct val="150000"/>
              </a:lnSpc>
              <a:spcAft>
                <a:spcPts val="0"/>
              </a:spcAft>
              <a:buClr>
                <a:schemeClr val="tx1"/>
              </a:buClr>
              <a:buFont typeface="Wingdings" pitchFamily="2" charset="2"/>
              <a:buChar char="Ø"/>
              <a:defRPr/>
            </a:pPr>
            <a:r>
              <a:rPr lang="en-US" sz="3000" dirty="0" smtClean="0">
                <a:latin typeface="+mj-lt"/>
              </a:rPr>
              <a:t>Is an integral component of National Statistical System.</a:t>
            </a:r>
          </a:p>
          <a:p>
            <a:pPr fontAlgn="auto">
              <a:lnSpc>
                <a:spcPct val="150000"/>
              </a:lnSpc>
              <a:spcAft>
                <a:spcPts val="0"/>
              </a:spcAft>
              <a:buClr>
                <a:schemeClr val="tx1"/>
              </a:buClr>
              <a:buFont typeface="Wingdings" pitchFamily="2" charset="2"/>
              <a:buChar char="Ø"/>
              <a:defRPr/>
            </a:pPr>
            <a:r>
              <a:rPr lang="en-GB" altLang="zh-CN" sz="3000" dirty="0" smtClean="0">
                <a:latin typeface="+mj-lt"/>
              </a:rPr>
              <a:t>are important in designing development policies in the agricultural sector and the national economy at large. However, there are a number of constraints plaguing the designation of the organization that should be in charge of producing such statistics.</a:t>
            </a:r>
            <a:endParaRPr lang="en-US" sz="3000" dirty="0" smtClean="0">
              <a:latin typeface="+mj-lt"/>
            </a:endParaRPr>
          </a:p>
          <a:p>
            <a:pPr fontAlgn="auto">
              <a:lnSpc>
                <a:spcPct val="150000"/>
              </a:lnSpc>
              <a:spcAft>
                <a:spcPts val="0"/>
              </a:spcAft>
              <a:buClr>
                <a:schemeClr val="tx1"/>
              </a:buClr>
              <a:buFont typeface="Wingdings" pitchFamily="2" charset="2"/>
              <a:buChar char="Ø"/>
              <a:defRPr/>
            </a:pPr>
            <a:r>
              <a:rPr lang="en-US" sz="3000" dirty="0" smtClean="0">
                <a:latin typeface="+mj-lt"/>
              </a:rPr>
              <a:t>Ascertain the crop production, crop yield, qualities of crop produced.  </a:t>
            </a:r>
          </a:p>
          <a:p>
            <a:pPr fontAlgn="auto">
              <a:lnSpc>
                <a:spcPct val="150000"/>
              </a:lnSpc>
              <a:spcAft>
                <a:spcPts val="0"/>
              </a:spcAft>
              <a:buClr>
                <a:schemeClr val="tx1"/>
              </a:buClr>
              <a:buFont typeface="Wingdings" pitchFamily="2" charset="2"/>
              <a:buChar char="Ø"/>
              <a:defRPr/>
            </a:pPr>
            <a:r>
              <a:rPr lang="en-US" sz="3000" dirty="0" smtClean="0">
                <a:latin typeface="+mj-lt"/>
              </a:rPr>
              <a:t>Furnish information about different operations and different methods which can be adopted for improving crop output.</a:t>
            </a:r>
          </a:p>
          <a:p>
            <a:pPr fontAlgn="auto">
              <a:lnSpc>
                <a:spcPct val="150000"/>
              </a:lnSpc>
              <a:spcAft>
                <a:spcPts val="0"/>
              </a:spcAft>
              <a:buClr>
                <a:schemeClr val="tx1"/>
              </a:buClr>
              <a:buFont typeface="Wingdings" pitchFamily="2" charset="2"/>
              <a:buChar char="Ø"/>
              <a:defRPr/>
            </a:pPr>
            <a:r>
              <a:rPr lang="en-US" sz="3000" dirty="0" smtClean="0">
                <a:latin typeface="+mj-lt"/>
              </a:rPr>
              <a:t>Helps to compare the different yields of crops and quality check of crops.</a:t>
            </a:r>
          </a:p>
          <a:p>
            <a:pPr fontAlgn="auto">
              <a:spcAft>
                <a:spcPts val="0"/>
              </a:spcAft>
              <a:buFont typeface="Wingdings" pitchFamily="2" charset="2"/>
              <a:buChar char="Ø"/>
              <a:defRPr/>
            </a:pPr>
            <a:endParaRPr lang="en-US" dirty="0"/>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smtClean="0"/>
              <a:t>Concepts &amp; Definitions</a:t>
            </a:r>
            <a:endParaRPr lang="en-US" b="1" dirty="0"/>
          </a:p>
        </p:txBody>
      </p:sp>
      <p:sp>
        <p:nvSpPr>
          <p:cNvPr id="3" name="Content Placeholder 2"/>
          <p:cNvSpPr>
            <a:spLocks noGrp="1"/>
          </p:cNvSpPr>
          <p:nvPr>
            <p:ph idx="1"/>
          </p:nvPr>
        </p:nvSpPr>
        <p:spPr/>
        <p:txBody>
          <a:bodyPr rtlCol="0">
            <a:normAutofit fontScale="70000" lnSpcReduction="20000"/>
          </a:bodyPr>
          <a:lstStyle/>
          <a:p>
            <a:pPr fontAlgn="auto">
              <a:lnSpc>
                <a:spcPct val="170000"/>
              </a:lnSpc>
              <a:spcAft>
                <a:spcPts val="0"/>
              </a:spcAft>
              <a:buSzPct val="105000"/>
              <a:buFont typeface="Arial" pitchFamily="34" charset="0"/>
              <a:buNone/>
              <a:defRPr/>
            </a:pPr>
            <a:r>
              <a:rPr lang="en-US" sz="2400" b="1" u="sng" dirty="0" smtClean="0">
                <a:latin typeface="+mj-lt"/>
                <a:cs typeface="Times New Roman" pitchFamily="18" charset="0"/>
              </a:rPr>
              <a:t>CROPS</a:t>
            </a:r>
          </a:p>
          <a:p>
            <a:pPr fontAlgn="auto">
              <a:lnSpc>
                <a:spcPct val="170000"/>
              </a:lnSpc>
              <a:spcAft>
                <a:spcPts val="0"/>
              </a:spcAft>
              <a:buSzPct val="105000"/>
              <a:buFont typeface="Arial" pitchFamily="34" charset="0"/>
              <a:buNone/>
              <a:defRPr/>
            </a:pPr>
            <a:r>
              <a:rPr lang="en-US" sz="2400" dirty="0" smtClean="0">
                <a:latin typeface="+mj-lt"/>
                <a:cs typeface="Times New Roman" pitchFamily="18" charset="0"/>
              </a:rPr>
              <a:t>There are mainly two types of crops : </a:t>
            </a:r>
          </a:p>
          <a:p>
            <a:pPr fontAlgn="auto">
              <a:lnSpc>
                <a:spcPct val="150000"/>
              </a:lnSpc>
              <a:spcAft>
                <a:spcPts val="0"/>
              </a:spcAft>
              <a:buSzPct val="105000"/>
              <a:buFont typeface="Wingdings" pitchFamily="2" charset="2"/>
              <a:buChar char="Ø"/>
              <a:defRPr/>
            </a:pPr>
            <a:r>
              <a:rPr lang="en-US" sz="2400" b="1" dirty="0" smtClean="0">
                <a:latin typeface="+mj-lt"/>
                <a:cs typeface="Times New Roman" pitchFamily="18" charset="0"/>
              </a:rPr>
              <a:t>Major Crops</a:t>
            </a:r>
          </a:p>
          <a:p>
            <a:pPr fontAlgn="auto">
              <a:lnSpc>
                <a:spcPct val="150000"/>
              </a:lnSpc>
              <a:spcAft>
                <a:spcPts val="0"/>
              </a:spcAft>
              <a:buSzPct val="105000"/>
              <a:buFont typeface="Arial" pitchFamily="34" charset="0"/>
              <a:buNone/>
              <a:defRPr/>
            </a:pPr>
            <a:r>
              <a:rPr lang="en-US" sz="2400" dirty="0" smtClean="0">
                <a:latin typeface="+mj-lt"/>
              </a:rPr>
              <a:t>		refers to a crop grown on more than 300,000 acres, for which the pesticide use pattern is so limited that revenues from the expected sales will be less than the cost of registering the pesticide.</a:t>
            </a:r>
          </a:p>
          <a:p>
            <a:pPr fontAlgn="auto">
              <a:lnSpc>
                <a:spcPct val="150000"/>
              </a:lnSpc>
              <a:spcAft>
                <a:spcPts val="0"/>
              </a:spcAft>
              <a:buSzPct val="105000"/>
              <a:buFont typeface="Wingdings" pitchFamily="2" charset="2"/>
              <a:buChar char="Ø"/>
              <a:defRPr/>
            </a:pPr>
            <a:r>
              <a:rPr lang="en-US" sz="2400" b="1" dirty="0" smtClean="0">
                <a:latin typeface="+mj-lt"/>
                <a:cs typeface="Times New Roman" pitchFamily="18" charset="0"/>
              </a:rPr>
              <a:t>Minor Crops</a:t>
            </a:r>
          </a:p>
          <a:p>
            <a:pPr lvl="1" fontAlgn="auto">
              <a:lnSpc>
                <a:spcPct val="150000"/>
              </a:lnSpc>
              <a:spcAft>
                <a:spcPts val="0"/>
              </a:spcAft>
              <a:buSzPct val="105000"/>
              <a:buFont typeface="Arial" pitchFamily="34" charset="0"/>
              <a:buNone/>
              <a:defRPr/>
            </a:pPr>
            <a:r>
              <a:rPr lang="en-US" sz="2400" dirty="0" smtClean="0">
                <a:latin typeface="+mj-lt"/>
                <a:cs typeface="Times New Roman" pitchFamily="18" charset="0"/>
              </a:rPr>
              <a:t>	refers to a crop grown </a:t>
            </a:r>
            <a:r>
              <a:rPr lang="en-US" sz="2400" dirty="0" smtClean="0">
                <a:latin typeface="+mj-lt"/>
              </a:rPr>
              <a:t>on fewer than 300,000 acres.</a:t>
            </a:r>
          </a:p>
          <a:p>
            <a:pPr lvl="1" fontAlgn="auto">
              <a:lnSpc>
                <a:spcPct val="150000"/>
              </a:lnSpc>
              <a:spcAft>
                <a:spcPts val="0"/>
              </a:spcAft>
              <a:buSzPct val="105000"/>
              <a:buFont typeface="Wingdings" pitchFamily="2" charset="2"/>
              <a:buChar char="Ø"/>
              <a:defRPr/>
            </a:pPr>
            <a:r>
              <a:rPr lang="en-US" sz="2400" b="1" dirty="0" smtClean="0">
                <a:latin typeface="+mj-lt"/>
              </a:rPr>
              <a:t>Main  Product</a:t>
            </a:r>
            <a:r>
              <a:rPr lang="en-US" sz="2400" dirty="0" smtClean="0">
                <a:latin typeface="+mj-lt"/>
              </a:rPr>
              <a:t> (It includes all production of crop expect husk etc.).</a:t>
            </a:r>
          </a:p>
          <a:p>
            <a:pPr lvl="1" fontAlgn="auto">
              <a:spcAft>
                <a:spcPts val="0"/>
              </a:spcAft>
              <a:buClr>
                <a:schemeClr val="tx1"/>
              </a:buClr>
              <a:buFont typeface="Arial" pitchFamily="34" charset="0"/>
              <a:buNone/>
              <a:defRPr/>
            </a:pPr>
            <a:endParaRPr lang="en-US" sz="2400" dirty="0" smtClean="0">
              <a:latin typeface="+mj-lt"/>
            </a:endParaRPr>
          </a:p>
          <a:p>
            <a:pPr lvl="1" fontAlgn="auto">
              <a:spcAft>
                <a:spcPts val="0"/>
              </a:spcAft>
              <a:buClr>
                <a:schemeClr val="tx1"/>
              </a:buClr>
              <a:buFont typeface="Wingdings" pitchFamily="2" charset="2"/>
              <a:buChar char="Ø"/>
              <a:defRPr/>
            </a:pPr>
            <a:r>
              <a:rPr lang="en-US" sz="2400" b="1" dirty="0" smtClean="0">
                <a:latin typeface="+mj-lt"/>
              </a:rPr>
              <a:t>By Product</a:t>
            </a:r>
            <a:r>
              <a:rPr lang="en-US" sz="2400" dirty="0" smtClean="0">
                <a:latin typeface="+mj-lt"/>
              </a:rPr>
              <a:t>  (It includes glumes and all types of husk).</a:t>
            </a:r>
          </a:p>
          <a:p>
            <a:pPr lvl="1" fontAlgn="auto">
              <a:lnSpc>
                <a:spcPct val="150000"/>
              </a:lnSpc>
              <a:spcAft>
                <a:spcPts val="0"/>
              </a:spcAft>
              <a:buSzPct val="105000"/>
              <a:buFont typeface="Wingdings" pitchFamily="2" charset="2"/>
              <a:buChar char="Ø"/>
              <a:defRPr/>
            </a:pPr>
            <a:endParaRPr lang="en-US" sz="2400" b="1" u="sng" dirty="0" smtClean="0">
              <a:latin typeface="+mj-lt"/>
              <a:cs typeface="Times New Roman" pitchFamily="18" charset="0"/>
            </a:endParaRPr>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5973763"/>
          </a:xfrm>
        </p:spPr>
        <p:txBody>
          <a:bodyPr rtlCol="0">
            <a:normAutofit fontScale="85000" lnSpcReduction="20000"/>
          </a:bodyPr>
          <a:lstStyle/>
          <a:p>
            <a:pPr fontAlgn="auto">
              <a:lnSpc>
                <a:spcPct val="150000"/>
              </a:lnSpc>
              <a:spcAft>
                <a:spcPts val="0"/>
              </a:spcAft>
              <a:buFont typeface="Arial" pitchFamily="34" charset="0"/>
              <a:buNone/>
              <a:defRPr/>
            </a:pPr>
            <a:r>
              <a:rPr lang="en-US" sz="2400" dirty="0" smtClean="0">
                <a:latin typeface="+mj-lt"/>
                <a:cs typeface="Times New Roman" pitchFamily="18" charset="0"/>
              </a:rPr>
              <a:t>Minor and major crops are further subdivided into seasonal crops: </a:t>
            </a:r>
          </a:p>
          <a:p>
            <a:pPr fontAlgn="auto">
              <a:lnSpc>
                <a:spcPct val="150000"/>
              </a:lnSpc>
              <a:spcAft>
                <a:spcPts val="0"/>
              </a:spcAft>
              <a:buFont typeface="Wingdings" pitchFamily="2" charset="2"/>
              <a:buChar char="Ø"/>
              <a:defRPr/>
            </a:pPr>
            <a:r>
              <a:rPr lang="en-US" sz="2400" b="1" dirty="0" smtClean="0">
                <a:latin typeface="+mj-lt"/>
                <a:cs typeface="Times New Roman" pitchFamily="18" charset="0"/>
              </a:rPr>
              <a:t>Kharif Crops</a:t>
            </a:r>
          </a:p>
          <a:p>
            <a:pPr fontAlgn="auto">
              <a:lnSpc>
                <a:spcPct val="150000"/>
              </a:lnSpc>
              <a:spcAft>
                <a:spcPts val="0"/>
              </a:spcAft>
              <a:buFont typeface="Arial" pitchFamily="34" charset="0"/>
              <a:buNone/>
              <a:defRPr/>
            </a:pPr>
            <a:r>
              <a:rPr lang="en-US" sz="2400" b="1" dirty="0" smtClean="0">
                <a:latin typeface="+mj-lt"/>
                <a:cs typeface="Times New Roman" pitchFamily="18" charset="0"/>
              </a:rPr>
              <a:t>		</a:t>
            </a:r>
            <a:r>
              <a:rPr lang="en-US" sz="2400" dirty="0" smtClean="0">
                <a:latin typeface="+mj-lt"/>
                <a:cs typeface="Times New Roman" pitchFamily="18" charset="0"/>
              </a:rPr>
              <a:t>refers to the crops , for which the sowing season begins in April-June and harvested during October-December.</a:t>
            </a:r>
          </a:p>
          <a:p>
            <a:pPr fontAlgn="auto">
              <a:lnSpc>
                <a:spcPct val="150000"/>
              </a:lnSpc>
              <a:spcAft>
                <a:spcPts val="0"/>
              </a:spcAft>
              <a:buFont typeface="Wingdings" pitchFamily="2" charset="2"/>
              <a:buChar char="Ø"/>
              <a:defRPr/>
            </a:pPr>
            <a:r>
              <a:rPr lang="en-US" sz="2400" b="1" dirty="0" smtClean="0">
                <a:latin typeface="+mj-lt"/>
                <a:cs typeface="Times New Roman" pitchFamily="18" charset="0"/>
              </a:rPr>
              <a:t>Rabi Crops</a:t>
            </a:r>
          </a:p>
          <a:p>
            <a:pPr fontAlgn="auto">
              <a:lnSpc>
                <a:spcPct val="150000"/>
              </a:lnSpc>
              <a:spcAft>
                <a:spcPts val="0"/>
              </a:spcAft>
              <a:buFont typeface="Arial" pitchFamily="34" charset="0"/>
              <a:buNone/>
              <a:defRPr/>
            </a:pPr>
            <a:r>
              <a:rPr lang="en-US" sz="2400" b="1" dirty="0" smtClean="0">
                <a:latin typeface="+mj-lt"/>
                <a:cs typeface="Times New Roman" pitchFamily="18" charset="0"/>
              </a:rPr>
              <a:t>		</a:t>
            </a:r>
            <a:r>
              <a:rPr lang="en-US" sz="2400" dirty="0" smtClean="0">
                <a:latin typeface="+mj-lt"/>
                <a:cs typeface="Times New Roman" pitchFamily="18" charset="0"/>
              </a:rPr>
              <a:t> refers to the crops , for which the sowing season begins in October-December and harvested during April-May.</a:t>
            </a:r>
          </a:p>
          <a:p>
            <a:pPr fontAlgn="auto">
              <a:lnSpc>
                <a:spcPct val="150000"/>
              </a:lnSpc>
              <a:spcAft>
                <a:spcPts val="0"/>
              </a:spcAft>
              <a:buFont typeface="Arial" pitchFamily="34" charset="0"/>
              <a:buNone/>
              <a:defRPr/>
            </a:pPr>
            <a:r>
              <a:rPr lang="en-US" sz="2400" dirty="0" smtClean="0">
                <a:latin typeface="+mj-lt"/>
                <a:cs typeface="Times New Roman" pitchFamily="18" charset="0"/>
              </a:rPr>
              <a:t>Classification of crops w.r.t duration:</a:t>
            </a:r>
          </a:p>
          <a:p>
            <a:pPr fontAlgn="auto">
              <a:lnSpc>
                <a:spcPct val="150000"/>
              </a:lnSpc>
              <a:spcAft>
                <a:spcPts val="0"/>
              </a:spcAft>
              <a:buFont typeface="Arial" pitchFamily="34" charset="0"/>
              <a:buNone/>
              <a:defRPr/>
            </a:pPr>
            <a:r>
              <a:rPr lang="en-US" sz="2400" b="1" dirty="0" smtClean="0">
                <a:latin typeface="+mj-lt"/>
              </a:rPr>
              <a:t>Temporary Crops</a:t>
            </a:r>
            <a:r>
              <a:rPr lang="en-US" sz="2400" dirty="0" smtClean="0">
                <a:latin typeface="+mj-lt"/>
              </a:rPr>
              <a:t> </a:t>
            </a:r>
          </a:p>
          <a:p>
            <a:pPr algn="just" fontAlgn="auto">
              <a:lnSpc>
                <a:spcPct val="170000"/>
              </a:lnSpc>
              <a:spcAft>
                <a:spcPts val="0"/>
              </a:spcAft>
              <a:buFont typeface="Arial" pitchFamily="34" charset="0"/>
              <a:buNone/>
              <a:defRPr/>
            </a:pPr>
            <a:r>
              <a:rPr lang="en-US" sz="2400" dirty="0" smtClean="0">
                <a:latin typeface="+mj-lt"/>
              </a:rPr>
              <a:t>                 Temporary crops is all land used for crops with a less than one-year growing cycle and which must be newly sown or planted for further production after the harvest. </a:t>
            </a:r>
          </a:p>
          <a:p>
            <a:pPr fontAlgn="auto">
              <a:lnSpc>
                <a:spcPct val="150000"/>
              </a:lnSpc>
              <a:spcAft>
                <a:spcPts val="0"/>
              </a:spcAft>
              <a:buFont typeface="Arial" pitchFamily="34" charset="0"/>
              <a:buNone/>
              <a:defRPr/>
            </a:pPr>
            <a:endParaRPr lang="en-US" sz="1800" b="1" dirty="0" smtClean="0">
              <a:latin typeface="Times New Roman" pitchFamily="18" charset="0"/>
              <a:cs typeface="Times New Roman" pitchFamily="18" charset="0"/>
            </a:endParaRPr>
          </a:p>
          <a:p>
            <a:pPr fontAlgn="auto">
              <a:lnSpc>
                <a:spcPct val="150000"/>
              </a:lnSpc>
              <a:spcAft>
                <a:spcPts val="0"/>
              </a:spcAft>
              <a:buFont typeface="Wingdings" pitchFamily="2" charset="2"/>
              <a:buChar char="Ø"/>
              <a:defRPr/>
            </a:pPr>
            <a:endParaRPr lang="en-US" dirty="0" smtClean="0">
              <a:latin typeface="Times New Roman" pitchFamily="18" charset="0"/>
              <a:cs typeface="Times New Roman" pitchFamily="18" charset="0"/>
            </a:endParaRPr>
          </a:p>
          <a:p>
            <a:pPr fontAlgn="auto">
              <a:lnSpc>
                <a:spcPct val="150000"/>
              </a:lnSpc>
              <a:spcAft>
                <a:spcPts val="0"/>
              </a:spcAft>
              <a:buFont typeface="Arial" pitchFamily="34" charset="0"/>
              <a:buNone/>
              <a:defRPr/>
            </a:pPr>
            <a:endParaRPr lang="en-US" dirty="0" smtClean="0">
              <a:latin typeface="Times New Roman" pitchFamily="18" charset="0"/>
              <a:cs typeface="Times New Roman" pitchFamily="18" charset="0"/>
            </a:endParaRPr>
          </a:p>
          <a:p>
            <a:pPr fontAlgn="auto">
              <a:spcAft>
                <a:spcPts val="0"/>
              </a:spcAft>
              <a:buFont typeface="Arial" pitchFamily="34" charset="0"/>
              <a:buChar char="•"/>
              <a:defRPr/>
            </a:pPr>
            <a:endParaRPr lang="en-US" dirty="0"/>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1266" name="Rectangle 3"/>
          <p:cNvSpPr>
            <a:spLocks noGrp="1" noChangeArrowheads="1"/>
          </p:cNvSpPr>
          <p:nvPr>
            <p:ph idx="1"/>
          </p:nvPr>
        </p:nvSpPr>
        <p:spPr>
          <a:xfrm>
            <a:off x="457200" y="533400"/>
            <a:ext cx="8229600" cy="6096000"/>
          </a:xfrm>
        </p:spPr>
        <p:txBody>
          <a:bodyPr rtlCol="0">
            <a:normAutofit fontScale="92500" lnSpcReduction="10000"/>
          </a:bodyPr>
          <a:lstStyle/>
          <a:p>
            <a:pPr algn="just" fontAlgn="auto">
              <a:lnSpc>
                <a:spcPct val="110000"/>
              </a:lnSpc>
              <a:spcAft>
                <a:spcPts val="0"/>
              </a:spcAft>
              <a:buClr>
                <a:schemeClr val="tx1"/>
              </a:buClr>
              <a:buFont typeface="Wingdings" pitchFamily="2" charset="2"/>
              <a:buChar char="Ø"/>
              <a:defRPr/>
            </a:pPr>
            <a:r>
              <a:rPr lang="en-US" sz="2400" b="1" dirty="0" smtClean="0">
                <a:latin typeface="+mj-lt"/>
              </a:rPr>
              <a:t>Permanent Crops </a:t>
            </a:r>
          </a:p>
          <a:p>
            <a:pPr algn="just" fontAlgn="auto">
              <a:lnSpc>
                <a:spcPct val="110000"/>
              </a:lnSpc>
              <a:spcAft>
                <a:spcPts val="0"/>
              </a:spcAft>
              <a:buFontTx/>
              <a:buNone/>
              <a:defRPr/>
            </a:pPr>
            <a:r>
              <a:rPr lang="en-US" sz="2400" dirty="0">
                <a:latin typeface="+mj-lt"/>
                <a:cs typeface="Times New Roman" pitchFamily="18" charset="0"/>
              </a:rPr>
              <a:t>                Permanent crops is the land cultivated with long-term crops which do not have to be replanted for several years, land under trees and shrubs producing flowers, such as roses and jasmine; and nurseries.</a:t>
            </a:r>
          </a:p>
          <a:p>
            <a:pPr algn="just" fontAlgn="auto">
              <a:lnSpc>
                <a:spcPct val="110000"/>
              </a:lnSpc>
              <a:spcAft>
                <a:spcPts val="0"/>
              </a:spcAft>
              <a:buFont typeface="Arial" pitchFamily="34" charset="0"/>
              <a:buNone/>
              <a:defRPr/>
            </a:pPr>
            <a:r>
              <a:rPr lang="en-US" sz="2400" dirty="0">
                <a:latin typeface="+mj-lt"/>
                <a:cs typeface="Times New Roman" pitchFamily="18" charset="0"/>
              </a:rPr>
              <a:t>Classification of Meadows and Pastures </a:t>
            </a:r>
          </a:p>
          <a:p>
            <a:pPr fontAlgn="auto">
              <a:lnSpc>
                <a:spcPct val="110000"/>
              </a:lnSpc>
              <a:spcAft>
                <a:spcPts val="0"/>
              </a:spcAft>
              <a:buClr>
                <a:schemeClr val="tx1"/>
              </a:buClr>
              <a:buFont typeface="Wingdings" pitchFamily="2" charset="2"/>
              <a:buChar char="Ø"/>
              <a:defRPr/>
            </a:pPr>
            <a:r>
              <a:rPr lang="en-US" sz="2400" b="1" dirty="0" smtClean="0">
                <a:latin typeface="+mj-lt"/>
                <a:cs typeface="Times New Roman" pitchFamily="18" charset="0"/>
              </a:rPr>
              <a:t>Temporary Meadows and Pastures</a:t>
            </a:r>
            <a:r>
              <a:rPr lang="en-US" sz="2400" dirty="0" smtClean="0">
                <a:latin typeface="+mj-lt"/>
                <a:cs typeface="Times New Roman" pitchFamily="18" charset="0"/>
              </a:rPr>
              <a:t> </a:t>
            </a:r>
          </a:p>
          <a:p>
            <a:pPr algn="just" fontAlgn="auto">
              <a:lnSpc>
                <a:spcPct val="110000"/>
              </a:lnSpc>
              <a:spcAft>
                <a:spcPts val="0"/>
              </a:spcAft>
              <a:buFont typeface="Arial" pitchFamily="34" charset="0"/>
              <a:buNone/>
              <a:defRPr/>
            </a:pPr>
            <a:r>
              <a:rPr lang="en-US" sz="2400" dirty="0" smtClean="0">
                <a:latin typeface="+mj-lt"/>
                <a:cs typeface="Times New Roman" pitchFamily="18" charset="0"/>
              </a:rPr>
              <a:t>        	</a:t>
            </a:r>
            <a:r>
              <a:rPr lang="en-US" sz="2400" dirty="0">
                <a:latin typeface="+mj-lt"/>
                <a:cs typeface="Times New Roman" pitchFamily="18" charset="0"/>
              </a:rPr>
              <a:t>It is the land temporarily cultivated with herbaceous forage crops for mowing or pasture. A period of less than five years is used to differentiate between temporary and permanent meadows</a:t>
            </a:r>
            <a:r>
              <a:rPr lang="en-US" sz="2400" dirty="0" smtClean="0">
                <a:latin typeface="+mj-lt"/>
                <a:cs typeface="Times New Roman" pitchFamily="18" charset="0"/>
              </a:rPr>
              <a:t>.</a:t>
            </a:r>
            <a:endParaRPr lang="en-US" sz="2400" dirty="0">
              <a:latin typeface="+mj-lt"/>
              <a:cs typeface="Times New Roman" pitchFamily="18" charset="0"/>
            </a:endParaRPr>
          </a:p>
          <a:p>
            <a:pPr algn="just" fontAlgn="auto">
              <a:lnSpc>
                <a:spcPct val="110000"/>
              </a:lnSpc>
              <a:spcAft>
                <a:spcPts val="0"/>
              </a:spcAft>
              <a:buFont typeface="Wingdings" pitchFamily="2" charset="2"/>
              <a:buChar char="Ø"/>
              <a:defRPr/>
            </a:pPr>
            <a:r>
              <a:rPr lang="en-US" sz="2400" b="1" dirty="0" smtClean="0">
                <a:latin typeface="+mj-lt"/>
                <a:cs typeface="Times New Roman" pitchFamily="18" charset="0"/>
              </a:rPr>
              <a:t>Permanent Meadows and Pastures</a:t>
            </a:r>
            <a:r>
              <a:rPr lang="en-US" sz="2400" dirty="0" smtClean="0">
                <a:latin typeface="+mj-lt"/>
                <a:cs typeface="Times New Roman" pitchFamily="18" charset="0"/>
              </a:rPr>
              <a:t> </a:t>
            </a:r>
            <a:endParaRPr lang="en-US" sz="2400" dirty="0">
              <a:latin typeface="+mj-lt"/>
              <a:cs typeface="Times New Roman" pitchFamily="18" charset="0"/>
            </a:endParaRPr>
          </a:p>
          <a:p>
            <a:pPr algn="just" fontAlgn="auto">
              <a:lnSpc>
                <a:spcPct val="110000"/>
              </a:lnSpc>
              <a:spcAft>
                <a:spcPts val="0"/>
              </a:spcAft>
              <a:buFont typeface="Arial" pitchFamily="34" charset="0"/>
              <a:buNone/>
              <a:defRPr/>
            </a:pPr>
            <a:r>
              <a:rPr lang="en-US" sz="2400" dirty="0" smtClean="0">
                <a:latin typeface="+mj-lt"/>
                <a:cs typeface="Times New Roman" pitchFamily="18" charset="0"/>
              </a:rPr>
              <a:t>	</a:t>
            </a:r>
            <a:r>
              <a:rPr lang="en-US" sz="2400" dirty="0">
                <a:latin typeface="+mj-lt"/>
                <a:cs typeface="Times New Roman" pitchFamily="18" charset="0"/>
              </a:rPr>
              <a:t>Permanent meadows and pastures = Permanent meadows and pastures – Cultivated (more than 5 years) + Permanent meadows and pastures - Naturally grown . </a:t>
            </a:r>
          </a:p>
          <a:p>
            <a:pPr algn="just" fontAlgn="auto">
              <a:lnSpc>
                <a:spcPct val="150000"/>
              </a:lnSpc>
              <a:spcAft>
                <a:spcPts val="0"/>
              </a:spcAft>
              <a:buFontTx/>
              <a:buNone/>
              <a:defRPr/>
            </a:pPr>
            <a:endParaRPr lang="en-US" sz="1700" dirty="0" smtClean="0">
              <a:latin typeface="Times New Roman" pitchFamily="18" charset="0"/>
            </a:endParaRPr>
          </a:p>
          <a:p>
            <a:pPr fontAlgn="auto">
              <a:spcAft>
                <a:spcPts val="0"/>
              </a:spcAft>
              <a:buFontTx/>
              <a:buNone/>
              <a:defRPr/>
            </a:pPr>
            <a:endParaRPr lang="en-US" sz="2500" dirty="0" smtClean="0">
              <a:latin typeface="Times New Roman" pitchFamily="18" charset="0"/>
            </a:endParaRPr>
          </a:p>
          <a:p>
            <a:pPr fontAlgn="auto">
              <a:spcAft>
                <a:spcPts val="0"/>
              </a:spcAft>
              <a:buFontTx/>
              <a:buNone/>
              <a:defRPr/>
            </a:pPr>
            <a:endParaRPr lang="en-US" dirty="0" smtClean="0">
              <a:latin typeface="Times New Roman" pitchFamily="18" charset="0"/>
            </a:endParaRPr>
          </a:p>
          <a:p>
            <a:pPr fontAlgn="auto">
              <a:spcAft>
                <a:spcPts val="0"/>
              </a:spcAft>
              <a:buFont typeface="Arial" pitchFamily="34" charset="0"/>
              <a:buChar char="•"/>
              <a:defRPr/>
            </a:pPr>
            <a:endParaRPr lang="en-US" dirty="0" smtClean="0"/>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p:cNvSpPr>
            <a:spLocks noGrp="1" noChangeArrowheads="1"/>
          </p:cNvSpPr>
          <p:nvPr>
            <p:ph idx="1"/>
          </p:nvPr>
        </p:nvSpPr>
        <p:spPr>
          <a:xfrm>
            <a:off x="457200" y="304800"/>
            <a:ext cx="8229600" cy="6477000"/>
          </a:xfrm>
        </p:spPr>
        <p:txBody>
          <a:bodyPr rtlCol="0">
            <a:normAutofit fontScale="32500" lnSpcReduction="20000"/>
          </a:bodyPr>
          <a:lstStyle/>
          <a:p>
            <a:pPr marL="0" indent="0" fontAlgn="auto">
              <a:lnSpc>
                <a:spcPct val="120000"/>
              </a:lnSpc>
              <a:spcAft>
                <a:spcPts val="0"/>
              </a:spcAft>
              <a:buClr>
                <a:schemeClr val="tx1"/>
              </a:buClr>
              <a:buFont typeface="Arial" pitchFamily="34" charset="0"/>
              <a:buNone/>
              <a:defRPr/>
            </a:pPr>
            <a:r>
              <a:rPr lang="en-US" sz="5100" dirty="0" smtClean="0">
                <a:latin typeface="+mj-lt"/>
              </a:rPr>
              <a:t>Area can be defined  in following ways:</a:t>
            </a:r>
          </a:p>
          <a:p>
            <a:pPr fontAlgn="auto">
              <a:lnSpc>
                <a:spcPct val="120000"/>
              </a:lnSpc>
              <a:spcAft>
                <a:spcPts val="0"/>
              </a:spcAft>
              <a:buClr>
                <a:schemeClr val="tx1"/>
              </a:buClr>
              <a:buFont typeface="Wingdings" pitchFamily="2" charset="2"/>
              <a:buChar char="Ø"/>
              <a:defRPr/>
            </a:pPr>
            <a:r>
              <a:rPr lang="en-US" sz="5100" b="1" dirty="0" smtClean="0">
                <a:latin typeface="+mj-lt"/>
              </a:rPr>
              <a:t>Area Sown  </a:t>
            </a:r>
          </a:p>
          <a:p>
            <a:pPr fontAlgn="auto">
              <a:lnSpc>
                <a:spcPct val="120000"/>
              </a:lnSpc>
              <a:spcAft>
                <a:spcPts val="0"/>
              </a:spcAft>
              <a:buFontTx/>
              <a:buNone/>
              <a:defRPr/>
            </a:pPr>
            <a:r>
              <a:rPr lang="en-US" sz="5100" dirty="0" smtClean="0">
                <a:latin typeface="+mj-lt"/>
              </a:rPr>
              <a:t>          	 refers to the area on which sowing or planting has been carried out, for the crop under consideration, on the soil prepared for that purpose. </a:t>
            </a:r>
          </a:p>
          <a:p>
            <a:pPr fontAlgn="auto">
              <a:lnSpc>
                <a:spcPct val="120000"/>
              </a:lnSpc>
              <a:spcAft>
                <a:spcPts val="0"/>
              </a:spcAft>
              <a:buClr>
                <a:schemeClr val="tx1"/>
              </a:buClr>
              <a:buFont typeface="Wingdings" pitchFamily="2" charset="2"/>
              <a:buChar char="Ø"/>
              <a:defRPr/>
            </a:pPr>
            <a:r>
              <a:rPr lang="en-US" sz="5100" b="1" dirty="0" smtClean="0">
                <a:latin typeface="+mj-lt"/>
              </a:rPr>
              <a:t>Land Area</a:t>
            </a:r>
            <a:r>
              <a:rPr lang="en-US" sz="5100" dirty="0" smtClean="0">
                <a:latin typeface="+mj-lt"/>
              </a:rPr>
              <a:t> </a:t>
            </a:r>
          </a:p>
          <a:p>
            <a:pPr algn="just" fontAlgn="auto">
              <a:lnSpc>
                <a:spcPct val="120000"/>
              </a:lnSpc>
              <a:spcAft>
                <a:spcPts val="0"/>
              </a:spcAft>
              <a:buFontTx/>
              <a:buNone/>
              <a:defRPr/>
            </a:pPr>
            <a:r>
              <a:rPr lang="en-US" sz="5100" dirty="0" smtClean="0">
                <a:latin typeface="+mj-lt"/>
              </a:rPr>
              <a:t>       	refers to Total land area excluding area under inland water bodies.. </a:t>
            </a:r>
          </a:p>
          <a:p>
            <a:pPr algn="just" fontAlgn="auto">
              <a:lnSpc>
                <a:spcPct val="120000"/>
              </a:lnSpc>
              <a:spcAft>
                <a:spcPts val="0"/>
              </a:spcAft>
              <a:buFontTx/>
              <a:buNone/>
              <a:defRPr/>
            </a:pPr>
            <a:r>
              <a:rPr lang="en-US" sz="5100" dirty="0" smtClean="0">
                <a:latin typeface="+mj-lt"/>
              </a:rPr>
              <a:t>     Land Area = Agricultural Area + Forest Area + Other wooded land + Other Land </a:t>
            </a:r>
          </a:p>
          <a:p>
            <a:pPr fontAlgn="auto">
              <a:lnSpc>
                <a:spcPct val="120000"/>
              </a:lnSpc>
              <a:spcAft>
                <a:spcPts val="0"/>
              </a:spcAft>
              <a:buClr>
                <a:schemeClr val="tx1"/>
              </a:buClr>
              <a:buFont typeface="Wingdings" pitchFamily="2" charset="2"/>
              <a:buChar char="Ø"/>
              <a:defRPr/>
            </a:pPr>
            <a:r>
              <a:rPr lang="en-US" sz="5100" dirty="0" smtClean="0">
                <a:latin typeface="+mj-lt"/>
                <a:cs typeface="Times New Roman" pitchFamily="18" charset="0"/>
              </a:rPr>
              <a:t> </a:t>
            </a:r>
            <a:r>
              <a:rPr lang="en-US" sz="5100" b="1" dirty="0" smtClean="0">
                <a:latin typeface="+mj-lt"/>
                <a:cs typeface="Times New Roman" pitchFamily="18" charset="0"/>
              </a:rPr>
              <a:t>Agricultural Area</a:t>
            </a:r>
            <a:r>
              <a:rPr lang="en-US" sz="5100" dirty="0" smtClean="0">
                <a:latin typeface="+mj-lt"/>
                <a:cs typeface="Times New Roman" pitchFamily="18" charset="0"/>
              </a:rPr>
              <a:t> </a:t>
            </a:r>
          </a:p>
          <a:p>
            <a:pPr fontAlgn="auto">
              <a:lnSpc>
                <a:spcPct val="120000"/>
              </a:lnSpc>
              <a:spcAft>
                <a:spcPts val="0"/>
              </a:spcAft>
              <a:buClr>
                <a:schemeClr val="tx1"/>
              </a:buClr>
              <a:buFont typeface="Arial" pitchFamily="34" charset="0"/>
              <a:buNone/>
              <a:defRPr/>
            </a:pPr>
            <a:r>
              <a:rPr lang="en-US" sz="5100" dirty="0" smtClean="0">
                <a:latin typeface="+mj-lt"/>
                <a:cs typeface="Times New Roman" pitchFamily="18" charset="0"/>
              </a:rPr>
              <a:t>    Agricultural Area = Arable land and Permanent crops </a:t>
            </a:r>
            <a:r>
              <a:rPr lang="en-US" sz="5100" b="1" dirty="0" smtClean="0">
                <a:latin typeface="+mj-lt"/>
                <a:cs typeface="Times New Roman" pitchFamily="18" charset="0"/>
              </a:rPr>
              <a:t>+</a:t>
            </a:r>
          </a:p>
          <a:p>
            <a:pPr fontAlgn="auto">
              <a:lnSpc>
                <a:spcPct val="120000"/>
              </a:lnSpc>
              <a:spcAft>
                <a:spcPts val="0"/>
              </a:spcAft>
              <a:buClr>
                <a:schemeClr val="tx1"/>
              </a:buClr>
              <a:buFont typeface="Arial" pitchFamily="34" charset="0"/>
              <a:buNone/>
              <a:defRPr/>
            </a:pPr>
            <a:r>
              <a:rPr lang="en-US" sz="5100" dirty="0" smtClean="0">
                <a:latin typeface="+mj-lt"/>
                <a:cs typeface="Times New Roman" pitchFamily="18" charset="0"/>
              </a:rPr>
              <a:t>                                     Permanent meadows and pastures.</a:t>
            </a:r>
          </a:p>
          <a:p>
            <a:pPr fontAlgn="auto">
              <a:lnSpc>
                <a:spcPct val="120000"/>
              </a:lnSpc>
              <a:spcAft>
                <a:spcPts val="0"/>
              </a:spcAft>
              <a:buClr>
                <a:schemeClr val="tx1"/>
              </a:buClr>
              <a:buFont typeface="Wingdings" pitchFamily="2" charset="2"/>
              <a:buChar char="Ø"/>
              <a:defRPr/>
            </a:pPr>
            <a:r>
              <a:rPr lang="en-US" sz="5100" b="1" dirty="0" smtClean="0">
                <a:latin typeface="+mj-lt"/>
                <a:cs typeface="Times New Roman" pitchFamily="18" charset="0"/>
              </a:rPr>
              <a:t>Arable Land</a:t>
            </a:r>
            <a:r>
              <a:rPr lang="en-US" sz="5100" dirty="0" smtClean="0">
                <a:latin typeface="+mj-lt"/>
                <a:cs typeface="Times New Roman" pitchFamily="18" charset="0"/>
              </a:rPr>
              <a:t> </a:t>
            </a:r>
          </a:p>
          <a:p>
            <a:pPr fontAlgn="auto">
              <a:lnSpc>
                <a:spcPct val="120000"/>
              </a:lnSpc>
              <a:spcAft>
                <a:spcPts val="0"/>
              </a:spcAft>
              <a:buFont typeface="Arial" pitchFamily="34" charset="0"/>
              <a:buNone/>
              <a:defRPr/>
            </a:pPr>
            <a:r>
              <a:rPr lang="en-US" sz="5100" dirty="0" smtClean="0">
                <a:latin typeface="+mj-lt"/>
                <a:cs typeface="Times New Roman" pitchFamily="18" charset="0"/>
              </a:rPr>
              <a:t>	Arable Land = Temporary crops + Temporary meadows &amp;</a:t>
            </a:r>
          </a:p>
          <a:p>
            <a:pPr fontAlgn="auto">
              <a:lnSpc>
                <a:spcPct val="120000"/>
              </a:lnSpc>
              <a:spcAft>
                <a:spcPts val="0"/>
              </a:spcAft>
              <a:buFont typeface="Arial" pitchFamily="34" charset="0"/>
              <a:buNone/>
              <a:defRPr/>
            </a:pPr>
            <a:r>
              <a:rPr lang="en-US" sz="5100" dirty="0" smtClean="0">
                <a:latin typeface="+mj-lt"/>
                <a:cs typeface="Times New Roman" pitchFamily="18" charset="0"/>
              </a:rPr>
              <a:t>                            pastures+ Fallow land (temporary: less than 5</a:t>
            </a:r>
          </a:p>
          <a:p>
            <a:pPr fontAlgn="auto">
              <a:lnSpc>
                <a:spcPct val="120000"/>
              </a:lnSpc>
              <a:spcAft>
                <a:spcPts val="0"/>
              </a:spcAft>
              <a:buFont typeface="Arial" pitchFamily="34" charset="0"/>
              <a:buNone/>
              <a:defRPr/>
            </a:pPr>
            <a:r>
              <a:rPr lang="en-US" sz="5100" dirty="0" smtClean="0">
                <a:latin typeface="+mj-lt"/>
                <a:cs typeface="Times New Roman" pitchFamily="18" charset="0"/>
              </a:rPr>
              <a:t>                             years) .</a:t>
            </a:r>
          </a:p>
          <a:p>
            <a:pPr algn="just" fontAlgn="auto">
              <a:lnSpc>
                <a:spcPct val="120000"/>
              </a:lnSpc>
              <a:spcAft>
                <a:spcPts val="0"/>
              </a:spcAft>
              <a:buFont typeface="Wingdings" pitchFamily="2" charset="2"/>
              <a:buChar char="Ø"/>
              <a:defRPr/>
            </a:pPr>
            <a:r>
              <a:rPr lang="en-US" sz="5100" b="1" dirty="0" smtClean="0">
                <a:latin typeface="+mj-lt"/>
              </a:rPr>
              <a:t>Other </a:t>
            </a:r>
            <a:r>
              <a:rPr lang="en-US" sz="5100" b="1" dirty="0">
                <a:latin typeface="+mj-lt"/>
              </a:rPr>
              <a:t>Land</a:t>
            </a:r>
            <a:r>
              <a:rPr lang="en-US" sz="5100" dirty="0">
                <a:latin typeface="+mj-lt"/>
              </a:rPr>
              <a:t> </a:t>
            </a:r>
          </a:p>
          <a:p>
            <a:pPr algn="just" fontAlgn="auto">
              <a:lnSpc>
                <a:spcPct val="120000"/>
              </a:lnSpc>
              <a:spcAft>
                <a:spcPts val="0"/>
              </a:spcAft>
              <a:buFont typeface="Arial" pitchFamily="34" charset="0"/>
              <a:buNone/>
              <a:defRPr/>
            </a:pPr>
            <a:r>
              <a:rPr lang="en-US" sz="5100" dirty="0">
                <a:latin typeface="+mj-lt"/>
              </a:rPr>
              <a:t>            is the land not classified as Agricultural land, Forest area and Other wooded land. It includes built-up and related land, barren land etc. </a:t>
            </a:r>
          </a:p>
          <a:p>
            <a:pPr fontAlgn="auto">
              <a:lnSpc>
                <a:spcPct val="150000"/>
              </a:lnSpc>
              <a:spcAft>
                <a:spcPts val="0"/>
              </a:spcAft>
              <a:buFont typeface="Arial" pitchFamily="34" charset="0"/>
              <a:buNone/>
              <a:defRPr/>
            </a:pPr>
            <a:endParaRPr lang="en-US" sz="1900" dirty="0" smtClean="0">
              <a:latin typeface="+mj-lt"/>
              <a:cs typeface="Times New Roman" pitchFamily="18" charset="0"/>
            </a:endParaRPr>
          </a:p>
          <a:p>
            <a:pPr algn="just" fontAlgn="auto">
              <a:lnSpc>
                <a:spcPct val="150000"/>
              </a:lnSpc>
              <a:spcAft>
                <a:spcPts val="0"/>
              </a:spcAft>
              <a:buFontTx/>
              <a:buNone/>
              <a:defRPr/>
            </a:pPr>
            <a:endParaRPr lang="en-US" sz="1800" dirty="0" smtClean="0">
              <a:latin typeface="+mj-lt"/>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400800"/>
          </a:xfrm>
        </p:spPr>
        <p:txBody>
          <a:bodyPr rtlCol="0">
            <a:normAutofit fontScale="62500" lnSpcReduction="20000"/>
          </a:bodyPr>
          <a:lstStyle/>
          <a:p>
            <a:pPr fontAlgn="auto">
              <a:lnSpc>
                <a:spcPct val="120000"/>
              </a:lnSpc>
              <a:spcAft>
                <a:spcPts val="0"/>
              </a:spcAft>
              <a:buClr>
                <a:schemeClr val="tx1"/>
              </a:buClr>
              <a:buFont typeface="Wingdings" pitchFamily="2" charset="2"/>
              <a:buChar char="Ø"/>
              <a:defRPr/>
            </a:pPr>
            <a:r>
              <a:rPr lang="en-US" sz="3400" b="1" dirty="0" smtClean="0">
                <a:latin typeface="+mj-lt"/>
                <a:cs typeface="Times New Roman" pitchFamily="18" charset="0"/>
              </a:rPr>
              <a:t>Production quantity of Primary Crops</a:t>
            </a:r>
          </a:p>
          <a:p>
            <a:pPr algn="just" fontAlgn="auto">
              <a:lnSpc>
                <a:spcPct val="120000"/>
              </a:lnSpc>
              <a:spcAft>
                <a:spcPts val="0"/>
              </a:spcAft>
              <a:buFont typeface="Arial" pitchFamily="34" charset="0"/>
              <a:buNone/>
              <a:defRPr/>
            </a:pPr>
            <a:r>
              <a:rPr lang="en-US" sz="3400" dirty="0" smtClean="0">
                <a:latin typeface="+mj-lt"/>
                <a:cs typeface="Times New Roman" pitchFamily="18" charset="0"/>
              </a:rPr>
              <a:t>             refer to the actual harvested production from the field or orchard and gardens, excluding harvesting and threshing losses and that part of crop not harvested for any reason. </a:t>
            </a:r>
            <a:endParaRPr lang="en-US" sz="3400" b="1" dirty="0" smtClean="0">
              <a:latin typeface="+mj-lt"/>
              <a:cs typeface="Times New Roman" pitchFamily="18" charset="0"/>
            </a:endParaRPr>
          </a:p>
          <a:p>
            <a:pPr fontAlgn="auto">
              <a:lnSpc>
                <a:spcPct val="120000"/>
              </a:lnSpc>
              <a:spcAft>
                <a:spcPts val="0"/>
              </a:spcAft>
              <a:buClr>
                <a:schemeClr val="tx1"/>
              </a:buClr>
              <a:buFont typeface="Wingdings" pitchFamily="2" charset="2"/>
              <a:buChar char="Ø"/>
              <a:defRPr/>
            </a:pPr>
            <a:r>
              <a:rPr lang="en-US" sz="3400" b="1" dirty="0" smtClean="0">
                <a:latin typeface="+mj-lt"/>
                <a:cs typeface="Times New Roman" pitchFamily="18" charset="0"/>
              </a:rPr>
              <a:t>Area Harvested</a:t>
            </a:r>
          </a:p>
          <a:p>
            <a:pPr algn="just" fontAlgn="auto">
              <a:lnSpc>
                <a:spcPct val="120000"/>
              </a:lnSpc>
              <a:spcAft>
                <a:spcPts val="0"/>
              </a:spcAft>
              <a:buFont typeface="Arial" pitchFamily="34" charset="0"/>
              <a:buNone/>
              <a:defRPr/>
            </a:pPr>
            <a:r>
              <a:rPr lang="en-US" sz="3400" dirty="0" smtClean="0">
                <a:latin typeface="+mj-lt"/>
                <a:cs typeface="Times New Roman" pitchFamily="18" charset="0"/>
              </a:rPr>
              <a:t>            refer to the area from which a crop is gathered. Area harvested, therefore, excludes the area from which, although sown or planted, there was no harvest due to damage, failure, etc.</a:t>
            </a:r>
          </a:p>
          <a:p>
            <a:pPr algn="just" fontAlgn="auto">
              <a:lnSpc>
                <a:spcPct val="120000"/>
              </a:lnSpc>
              <a:spcAft>
                <a:spcPts val="0"/>
              </a:spcAft>
              <a:buFont typeface="Wingdings" pitchFamily="2" charset="2"/>
              <a:buChar char="Ø"/>
              <a:defRPr/>
            </a:pPr>
            <a:r>
              <a:rPr lang="en-US" sz="3400" b="1" dirty="0" smtClean="0">
                <a:latin typeface="+mj-lt"/>
              </a:rPr>
              <a:t>Agricultural Area Irrigated</a:t>
            </a:r>
            <a:r>
              <a:rPr lang="en-US" sz="3400" dirty="0" smtClean="0">
                <a:latin typeface="+mj-lt"/>
              </a:rPr>
              <a:t> </a:t>
            </a:r>
          </a:p>
          <a:p>
            <a:pPr algn="just" fontAlgn="auto">
              <a:lnSpc>
                <a:spcPct val="120000"/>
              </a:lnSpc>
              <a:spcAft>
                <a:spcPts val="0"/>
              </a:spcAft>
              <a:buFont typeface="Arial" pitchFamily="34" charset="0"/>
              <a:buNone/>
              <a:defRPr/>
            </a:pPr>
            <a:r>
              <a:rPr lang="en-US" sz="3400" dirty="0" smtClean="0">
                <a:latin typeface="+mj-lt"/>
              </a:rPr>
              <a:t>	Agricultural area irrigated = Temporary crops irrigated + </a:t>
            </a:r>
          </a:p>
          <a:p>
            <a:pPr algn="just" fontAlgn="auto">
              <a:lnSpc>
                <a:spcPct val="120000"/>
              </a:lnSpc>
              <a:spcAft>
                <a:spcPts val="0"/>
              </a:spcAft>
              <a:buFont typeface="Arial" pitchFamily="34" charset="0"/>
              <a:buNone/>
              <a:defRPr/>
            </a:pPr>
            <a:r>
              <a:rPr lang="en-US" sz="3400" dirty="0" smtClean="0">
                <a:latin typeface="+mj-lt"/>
              </a:rPr>
              <a:t>   	Temporary meadows and pastures irrigated +  </a:t>
            </a:r>
          </a:p>
          <a:p>
            <a:pPr algn="just" fontAlgn="auto">
              <a:lnSpc>
                <a:spcPct val="120000"/>
              </a:lnSpc>
              <a:spcAft>
                <a:spcPts val="0"/>
              </a:spcAft>
              <a:buFont typeface="Arial" pitchFamily="34" charset="0"/>
              <a:buNone/>
              <a:defRPr/>
            </a:pPr>
            <a:r>
              <a:rPr lang="en-US" sz="3400" dirty="0" smtClean="0">
                <a:latin typeface="+mj-lt"/>
              </a:rPr>
              <a:t>   	Permanent crops irrigated + Permanent meadows &amp; pastures (Cultivated and irrigated).</a:t>
            </a:r>
            <a:r>
              <a:rPr lang="en-US" sz="3400" dirty="0" smtClean="0">
                <a:latin typeface="+mj-lt"/>
                <a:cs typeface="Times New Roman" pitchFamily="18" charset="0"/>
              </a:rPr>
              <a:t> </a:t>
            </a:r>
          </a:p>
          <a:p>
            <a:pPr algn="just" fontAlgn="auto">
              <a:lnSpc>
                <a:spcPct val="150000"/>
              </a:lnSpc>
              <a:spcAft>
                <a:spcPts val="0"/>
              </a:spcAft>
              <a:buFont typeface="Arial" pitchFamily="34" charset="0"/>
              <a:buNone/>
              <a:defRPr/>
            </a:pPr>
            <a:endParaRPr lang="en-US" sz="2300" dirty="0" smtClean="0">
              <a:latin typeface="Times New Roman" pitchFamily="18" charset="0"/>
              <a:cs typeface="Times New Roman" pitchFamily="18" charset="0"/>
            </a:endParaRPr>
          </a:p>
          <a:p>
            <a:pPr algn="just" fontAlgn="auto">
              <a:lnSpc>
                <a:spcPct val="170000"/>
              </a:lnSpc>
              <a:spcAft>
                <a:spcPts val="0"/>
              </a:spcAft>
              <a:buFont typeface="Arial" pitchFamily="34" charset="0"/>
              <a:buNone/>
              <a:defRPr/>
            </a:pPr>
            <a:endParaRPr lang="en-US" dirty="0" smtClean="0">
              <a:latin typeface="Times New Roman" pitchFamily="18" charset="0"/>
              <a:cs typeface="Times New Roman" pitchFamily="18" charset="0"/>
            </a:endParaRPr>
          </a:p>
          <a:p>
            <a:pPr fontAlgn="auto">
              <a:spcAft>
                <a:spcPts val="0"/>
              </a:spcAft>
              <a:buFont typeface="Arial" pitchFamily="34" charset="0"/>
              <a:buChar char="•"/>
              <a:defRPr/>
            </a:pP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1505" name="Title 1"/>
          <p:cNvSpPr>
            <a:spLocks noGrp="1"/>
          </p:cNvSpPr>
          <p:nvPr>
            <p:ph type="title"/>
          </p:nvPr>
        </p:nvSpPr>
        <p:spPr/>
        <p:txBody>
          <a:bodyPr/>
          <a:lstStyle/>
          <a:p>
            <a:r>
              <a:rPr lang="en-US" sz="4000" b="1" dirty="0" smtClean="0"/>
              <a:t>Agriculture</a:t>
            </a:r>
          </a:p>
        </p:txBody>
      </p:sp>
      <p:sp>
        <p:nvSpPr>
          <p:cNvPr id="21506" name="Content Placeholder 4"/>
          <p:cNvSpPr>
            <a:spLocks noGrp="1"/>
          </p:cNvSpPr>
          <p:nvPr>
            <p:ph idx="1"/>
          </p:nvPr>
        </p:nvSpPr>
        <p:spPr/>
        <p:txBody>
          <a:bodyPr/>
          <a:lstStyle/>
          <a:p>
            <a:pPr algn="just"/>
            <a:r>
              <a:rPr lang="en-US" dirty="0" smtClean="0"/>
              <a:t>Agriculture plays a crucial role in the economy of developing countries, and provides the main source of food, income and employment to their rural populations. Improvements in agriculture and land use are fundamental to achieving food security, poverty alleviation and overall sustainable development. </a:t>
            </a:r>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5362" name="Rectangle 3"/>
          <p:cNvSpPr>
            <a:spLocks noGrp="1" noChangeArrowheads="1"/>
          </p:cNvSpPr>
          <p:nvPr>
            <p:ph idx="1"/>
          </p:nvPr>
        </p:nvSpPr>
        <p:spPr>
          <a:xfrm>
            <a:off x="457200" y="609600"/>
            <a:ext cx="8229600" cy="5516563"/>
          </a:xfrm>
        </p:spPr>
        <p:txBody>
          <a:bodyPr rtlCol="0">
            <a:normAutofit fontScale="92500" lnSpcReduction="10000"/>
          </a:bodyPr>
          <a:lstStyle/>
          <a:p>
            <a:pPr algn="just" fontAlgn="auto">
              <a:spcAft>
                <a:spcPts val="0"/>
              </a:spcAft>
              <a:buClr>
                <a:schemeClr val="tx1"/>
              </a:buClr>
              <a:buFont typeface="Arial" pitchFamily="34" charset="0"/>
              <a:buNone/>
              <a:defRPr/>
            </a:pPr>
            <a:r>
              <a:rPr lang="en-US" sz="2400" b="1" u="sng" dirty="0" smtClean="0">
                <a:latin typeface="+mj-lt"/>
              </a:rPr>
              <a:t>LIVESTOCK</a:t>
            </a:r>
          </a:p>
          <a:p>
            <a:pPr algn="just" fontAlgn="auto">
              <a:spcAft>
                <a:spcPts val="0"/>
              </a:spcAft>
              <a:buClr>
                <a:schemeClr val="tx1"/>
              </a:buClr>
              <a:buFont typeface="Wingdings" pitchFamily="2" charset="2"/>
              <a:buChar char="Ø"/>
              <a:defRPr/>
            </a:pPr>
            <a:r>
              <a:rPr lang="en-US" sz="2400" b="1" dirty="0" smtClean="0">
                <a:latin typeface="+mj-lt"/>
              </a:rPr>
              <a:t>Number of Live Animals</a:t>
            </a:r>
            <a:r>
              <a:rPr lang="en-US" sz="2400" dirty="0" smtClean="0">
                <a:latin typeface="+mj-lt"/>
              </a:rPr>
              <a:t>    </a:t>
            </a:r>
          </a:p>
          <a:p>
            <a:pPr algn="just" fontAlgn="auto">
              <a:spcAft>
                <a:spcPts val="0"/>
              </a:spcAft>
              <a:buFontTx/>
              <a:buNone/>
              <a:defRPr/>
            </a:pPr>
            <a:r>
              <a:rPr lang="en-US" sz="2400" dirty="0" smtClean="0">
                <a:latin typeface="+mj-lt"/>
              </a:rPr>
              <a:t>               This variable indicates the number of animals of the species present in the country at the time of enumeration. It includes animals raised either for draft purposes or for meat, eggs and dairy  production or kept for breeding.</a:t>
            </a:r>
          </a:p>
          <a:p>
            <a:pPr algn="just" fontAlgn="auto">
              <a:spcAft>
                <a:spcPts val="0"/>
              </a:spcAft>
              <a:buFont typeface="Wingdings" pitchFamily="2" charset="2"/>
              <a:buChar char="Ø"/>
              <a:defRPr/>
            </a:pPr>
            <a:r>
              <a:rPr lang="en-US" sz="2400" b="1" dirty="0" smtClean="0">
                <a:latin typeface="+mj-lt"/>
              </a:rPr>
              <a:t>Milk Production </a:t>
            </a:r>
          </a:p>
          <a:p>
            <a:pPr algn="just" fontAlgn="auto">
              <a:spcAft>
                <a:spcPts val="0"/>
              </a:spcAft>
              <a:buFontTx/>
              <a:buNone/>
              <a:defRPr/>
            </a:pPr>
            <a:r>
              <a:rPr lang="en-US" sz="2400" dirty="0" smtClean="0">
                <a:latin typeface="+mj-lt"/>
              </a:rPr>
              <a:t>            Milk production figures refer to the Net Production (Milk actually milked - milk sucked by young  animals + the amount of milk fed to livestock). </a:t>
            </a:r>
          </a:p>
          <a:p>
            <a:pPr fontAlgn="auto">
              <a:spcAft>
                <a:spcPts val="0"/>
              </a:spcAft>
              <a:buClr>
                <a:schemeClr val="tx1"/>
              </a:buClr>
              <a:buFont typeface="Wingdings" pitchFamily="2" charset="2"/>
              <a:buChar char="Ø"/>
              <a:defRPr/>
            </a:pPr>
            <a:r>
              <a:rPr lang="en-US" sz="2400" b="1" dirty="0" smtClean="0">
                <a:latin typeface="+mj-lt"/>
              </a:rPr>
              <a:t>Eggs Production</a:t>
            </a:r>
            <a:r>
              <a:rPr lang="en-US" sz="2400" dirty="0" smtClean="0">
                <a:latin typeface="+mj-lt"/>
              </a:rPr>
              <a:t> </a:t>
            </a:r>
          </a:p>
          <a:p>
            <a:pPr fontAlgn="auto">
              <a:spcAft>
                <a:spcPts val="0"/>
              </a:spcAft>
              <a:buFont typeface="Arial" pitchFamily="34" charset="0"/>
              <a:buNone/>
              <a:defRPr/>
            </a:pPr>
            <a:r>
              <a:rPr lang="en-US" sz="2400" dirty="0" smtClean="0">
                <a:latin typeface="+mj-lt"/>
              </a:rPr>
              <a:t>    		Egg production refers to the total production of eggs in the shell, and covers also eggs intended to be used for hatching but excludes waste on farms. </a:t>
            </a:r>
          </a:p>
          <a:p>
            <a:pPr algn="just" fontAlgn="auto">
              <a:spcAft>
                <a:spcPts val="0"/>
              </a:spcAft>
              <a:buFontTx/>
              <a:buNone/>
              <a:defRPr/>
            </a:pPr>
            <a:endParaRPr lang="en-US" sz="2400" dirty="0" smtClean="0">
              <a:latin typeface="+mj-lt"/>
            </a:endParaRPr>
          </a:p>
          <a:p>
            <a:pPr fontAlgn="auto">
              <a:lnSpc>
                <a:spcPct val="80000"/>
              </a:lnSpc>
              <a:spcAft>
                <a:spcPts val="0"/>
              </a:spcAft>
              <a:buFontTx/>
              <a:buNone/>
              <a:defRPr/>
            </a:pPr>
            <a:endParaRPr lang="en-US" sz="2500" dirty="0" smtClean="0"/>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6200"/>
            <a:ext cx="8686800" cy="6553200"/>
          </a:xfrm>
        </p:spPr>
        <p:txBody>
          <a:bodyPr rtlCol="0">
            <a:noAutofit/>
          </a:bodyPr>
          <a:lstStyle/>
          <a:p>
            <a:pPr fontAlgn="auto">
              <a:lnSpc>
                <a:spcPct val="120000"/>
              </a:lnSpc>
              <a:spcAft>
                <a:spcPts val="0"/>
              </a:spcAft>
              <a:buFont typeface="Arial" pitchFamily="34" charset="0"/>
              <a:buNone/>
              <a:defRPr/>
            </a:pPr>
            <a:r>
              <a:rPr lang="en-US" sz="2400" b="1" u="sng" dirty="0" smtClean="0">
                <a:latin typeface="+mj-lt"/>
                <a:cs typeface="Times New Roman" pitchFamily="18" charset="0"/>
              </a:rPr>
              <a:t>FISHERY</a:t>
            </a:r>
          </a:p>
          <a:p>
            <a:pPr fontAlgn="auto">
              <a:lnSpc>
                <a:spcPct val="120000"/>
              </a:lnSpc>
              <a:spcAft>
                <a:spcPts val="0"/>
              </a:spcAft>
              <a:buFont typeface="Wingdings" pitchFamily="2" charset="2"/>
              <a:buChar char="Ø"/>
              <a:defRPr/>
            </a:pPr>
            <a:r>
              <a:rPr lang="en-US" sz="2200" b="1" dirty="0" smtClean="0">
                <a:latin typeface="+mj-lt"/>
                <a:cs typeface="Times New Roman" pitchFamily="18" charset="0"/>
              </a:rPr>
              <a:t>Fish Production  </a:t>
            </a:r>
            <a:r>
              <a:rPr lang="en-US" sz="2200" dirty="0" smtClean="0">
                <a:latin typeface="+mj-lt"/>
                <a:cs typeface="Times New Roman" pitchFamily="18" charset="0"/>
              </a:rPr>
              <a:t> </a:t>
            </a:r>
          </a:p>
          <a:p>
            <a:pPr fontAlgn="auto">
              <a:lnSpc>
                <a:spcPct val="120000"/>
              </a:lnSpc>
              <a:spcAft>
                <a:spcPts val="0"/>
              </a:spcAft>
              <a:buFont typeface="Arial" pitchFamily="34" charset="0"/>
              <a:buNone/>
              <a:defRPr/>
            </a:pPr>
            <a:r>
              <a:rPr lang="en-US" sz="2200" dirty="0" smtClean="0">
                <a:latin typeface="+mj-lt"/>
                <a:cs typeface="Times New Roman" pitchFamily="18" charset="0"/>
              </a:rPr>
              <a:t>		It includes both </a:t>
            </a:r>
            <a:r>
              <a:rPr lang="en-US" sz="2200" b="1" dirty="0" smtClean="0">
                <a:latin typeface="+mj-lt"/>
                <a:cs typeface="Times New Roman" pitchFamily="18" charset="0"/>
              </a:rPr>
              <a:t>capture</a:t>
            </a:r>
            <a:r>
              <a:rPr lang="en-US" sz="2200" dirty="0" smtClean="0">
                <a:latin typeface="+mj-lt"/>
                <a:cs typeface="Times New Roman" pitchFamily="18" charset="0"/>
              </a:rPr>
              <a:t> and </a:t>
            </a:r>
            <a:r>
              <a:rPr lang="en-US" sz="2200" b="1" dirty="0" smtClean="0">
                <a:latin typeface="+mj-lt"/>
                <a:cs typeface="Times New Roman" pitchFamily="18" charset="0"/>
              </a:rPr>
              <a:t>aquaculture</a:t>
            </a:r>
            <a:r>
              <a:rPr lang="en-US" sz="2200" dirty="0" smtClean="0">
                <a:latin typeface="+mj-lt"/>
                <a:cs typeface="Times New Roman" pitchFamily="18" charset="0"/>
              </a:rPr>
              <a:t> production of fish, aquatic mammals, plants and other aquatic animals, taken for commercial, industrial, recreational and subsistence purposes from inland, brackish and marine waters. </a:t>
            </a:r>
          </a:p>
          <a:p>
            <a:pPr fontAlgn="auto">
              <a:lnSpc>
                <a:spcPct val="120000"/>
              </a:lnSpc>
              <a:spcAft>
                <a:spcPts val="0"/>
              </a:spcAft>
              <a:buFont typeface="Wingdings" pitchFamily="2" charset="2"/>
              <a:buChar char="Ø"/>
              <a:defRPr/>
            </a:pPr>
            <a:r>
              <a:rPr lang="en-US" sz="2200" b="1" dirty="0" smtClean="0">
                <a:latin typeface="+mj-lt"/>
                <a:cs typeface="Times New Roman" pitchFamily="18" charset="0"/>
              </a:rPr>
              <a:t>Capture  </a:t>
            </a:r>
            <a:endParaRPr lang="en-US" sz="2200" dirty="0" smtClean="0">
              <a:latin typeface="+mj-lt"/>
              <a:cs typeface="Times New Roman" pitchFamily="18" charset="0"/>
            </a:endParaRPr>
          </a:p>
          <a:p>
            <a:pPr fontAlgn="auto">
              <a:lnSpc>
                <a:spcPct val="120000"/>
              </a:lnSpc>
              <a:spcAft>
                <a:spcPts val="0"/>
              </a:spcAft>
              <a:buFont typeface="Arial" pitchFamily="34" charset="0"/>
              <a:buNone/>
              <a:defRPr/>
            </a:pPr>
            <a:r>
              <a:rPr lang="en-US" sz="2200" dirty="0" smtClean="0">
                <a:latin typeface="+mj-lt"/>
                <a:cs typeface="Times New Roman" pitchFamily="18" charset="0"/>
              </a:rPr>
              <a:t>		Data refer to all industrial, artisanal and subsistence fisheries, excluding aquaculture. It should also exclude data on discards.</a:t>
            </a:r>
          </a:p>
          <a:p>
            <a:pPr fontAlgn="auto">
              <a:lnSpc>
                <a:spcPct val="120000"/>
              </a:lnSpc>
              <a:spcAft>
                <a:spcPts val="0"/>
              </a:spcAft>
              <a:buFont typeface="Wingdings" pitchFamily="2" charset="2"/>
              <a:buChar char="Ø"/>
              <a:defRPr/>
            </a:pPr>
            <a:r>
              <a:rPr lang="en-US" sz="2200" b="1" dirty="0" smtClean="0">
                <a:latin typeface="+mj-lt"/>
                <a:cs typeface="Times New Roman" pitchFamily="18" charset="0"/>
              </a:rPr>
              <a:t>Aquaculture</a:t>
            </a:r>
            <a:endParaRPr lang="en-US" sz="2200" dirty="0" smtClean="0">
              <a:latin typeface="+mj-lt"/>
              <a:cs typeface="Times New Roman" pitchFamily="18" charset="0"/>
            </a:endParaRPr>
          </a:p>
          <a:p>
            <a:pPr fontAlgn="auto">
              <a:lnSpc>
                <a:spcPct val="120000"/>
              </a:lnSpc>
              <a:spcAft>
                <a:spcPts val="0"/>
              </a:spcAft>
              <a:buFont typeface="Arial" pitchFamily="34" charset="0"/>
              <a:buNone/>
              <a:defRPr/>
            </a:pPr>
            <a:r>
              <a:rPr lang="en-US" sz="2200" dirty="0" smtClean="0">
                <a:latin typeface="+mj-lt"/>
                <a:cs typeface="Times New Roman" pitchFamily="18" charset="0"/>
              </a:rPr>
              <a:t>		Aquaculture is the farming of aquatic organisms: fish, mollusks, crustaceans, aquatic plants, crocodiles, alligators, turtles, and amphibians. Farming implies some form of intervention in the rearing process to enhance production, such as regular stocking, feeding, protection from predators, etc.</a:t>
            </a:r>
          </a:p>
          <a:p>
            <a:pPr fontAlgn="auto">
              <a:lnSpc>
                <a:spcPct val="120000"/>
              </a:lnSpc>
              <a:spcAft>
                <a:spcPts val="0"/>
              </a:spcAft>
              <a:buFont typeface="Arial" pitchFamily="34" charset="0"/>
              <a:buNone/>
              <a:defRPr/>
            </a:pPr>
            <a:endParaRPr lang="en-US" sz="2200" b="1" u="sng" dirty="0">
              <a:latin typeface="+mj-lt"/>
              <a:cs typeface="Times New Roman" pitchFamily="18" charset="0"/>
            </a:endParaRPr>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5897563"/>
          </a:xfrm>
        </p:spPr>
        <p:txBody>
          <a:bodyPr rtlCol="0">
            <a:normAutofit fontScale="92500" lnSpcReduction="20000"/>
          </a:bodyPr>
          <a:lstStyle/>
          <a:p>
            <a:pPr fontAlgn="auto">
              <a:spcAft>
                <a:spcPts val="0"/>
              </a:spcAft>
              <a:buFont typeface="Arial" pitchFamily="34" charset="0"/>
              <a:buNone/>
              <a:defRPr/>
            </a:pPr>
            <a:endParaRPr lang="en-US" sz="3100" b="1" u="sng" dirty="0" smtClean="0">
              <a:latin typeface="Times New Roman" pitchFamily="18" charset="0"/>
              <a:cs typeface="Times New Roman" pitchFamily="18" charset="0"/>
            </a:endParaRPr>
          </a:p>
          <a:p>
            <a:pPr fontAlgn="auto">
              <a:lnSpc>
                <a:spcPct val="120000"/>
              </a:lnSpc>
              <a:spcAft>
                <a:spcPts val="0"/>
              </a:spcAft>
              <a:buFont typeface="Arial" pitchFamily="34" charset="0"/>
              <a:buNone/>
              <a:defRPr/>
            </a:pPr>
            <a:r>
              <a:rPr lang="en-US" sz="2600" b="1" u="sng" dirty="0" smtClean="0">
                <a:latin typeface="+mj-lt"/>
                <a:cs typeface="Times New Roman" pitchFamily="18" charset="0"/>
              </a:rPr>
              <a:t>FORESTRY</a:t>
            </a:r>
          </a:p>
          <a:p>
            <a:pPr fontAlgn="auto">
              <a:lnSpc>
                <a:spcPct val="120000"/>
              </a:lnSpc>
              <a:spcAft>
                <a:spcPts val="0"/>
              </a:spcAft>
              <a:buFont typeface="Arial" pitchFamily="34" charset="0"/>
              <a:buNone/>
              <a:defRPr/>
            </a:pPr>
            <a:endParaRPr lang="en-US" sz="2600" b="1" u="sng" dirty="0" smtClean="0">
              <a:latin typeface="+mj-lt"/>
              <a:cs typeface="Times New Roman" pitchFamily="18" charset="0"/>
            </a:endParaRPr>
          </a:p>
          <a:p>
            <a:pPr algn="just" fontAlgn="auto">
              <a:lnSpc>
                <a:spcPct val="120000"/>
              </a:lnSpc>
              <a:spcAft>
                <a:spcPts val="0"/>
              </a:spcAft>
              <a:buFont typeface="Wingdings" pitchFamily="2" charset="2"/>
              <a:buChar char="Ø"/>
              <a:defRPr/>
            </a:pPr>
            <a:r>
              <a:rPr lang="en-US" sz="2600" b="1" dirty="0" smtClean="0">
                <a:latin typeface="+mj-lt"/>
              </a:rPr>
              <a:t>Forest Area</a:t>
            </a:r>
            <a:r>
              <a:rPr lang="en-US" sz="2600" dirty="0" smtClean="0">
                <a:latin typeface="+mj-lt"/>
              </a:rPr>
              <a:t> </a:t>
            </a:r>
          </a:p>
          <a:p>
            <a:pPr algn="just" fontAlgn="auto">
              <a:lnSpc>
                <a:spcPct val="120000"/>
              </a:lnSpc>
              <a:spcAft>
                <a:spcPts val="0"/>
              </a:spcAft>
              <a:buFont typeface="Arial" pitchFamily="34" charset="0"/>
              <a:buNone/>
              <a:defRPr/>
            </a:pPr>
            <a:r>
              <a:rPr lang="en-US" sz="2600" dirty="0" smtClean="0">
                <a:latin typeface="+mj-lt"/>
              </a:rPr>
              <a:t>           is the land spanning more than 0.5 hectares with trees higher than 5 meters and a canopy cover of more than 10 percent, or trees able to reach these thresholds. </a:t>
            </a:r>
          </a:p>
          <a:p>
            <a:pPr algn="just" fontAlgn="auto">
              <a:lnSpc>
                <a:spcPct val="120000"/>
              </a:lnSpc>
              <a:spcAft>
                <a:spcPts val="0"/>
              </a:spcAft>
              <a:buFont typeface="Wingdings" pitchFamily="2" charset="2"/>
              <a:buChar char="Ø"/>
              <a:defRPr/>
            </a:pPr>
            <a:r>
              <a:rPr lang="en-US" sz="2600" b="1" dirty="0" smtClean="0">
                <a:latin typeface="+mj-lt"/>
              </a:rPr>
              <a:t>Other Wooded Land</a:t>
            </a:r>
            <a:r>
              <a:rPr lang="en-US" sz="2600" dirty="0" smtClean="0">
                <a:latin typeface="+mj-lt"/>
              </a:rPr>
              <a:t> </a:t>
            </a:r>
          </a:p>
          <a:p>
            <a:pPr algn="just" fontAlgn="auto">
              <a:lnSpc>
                <a:spcPct val="120000"/>
              </a:lnSpc>
              <a:spcAft>
                <a:spcPts val="0"/>
              </a:spcAft>
              <a:buFont typeface="Arial" pitchFamily="34" charset="0"/>
              <a:buNone/>
              <a:defRPr/>
            </a:pPr>
            <a:r>
              <a:rPr lang="en-US" sz="2600" dirty="0" smtClean="0">
                <a:latin typeface="+mj-lt"/>
              </a:rPr>
              <a:t>           is the land spanning more than 0.005 km (0.5 hectares); with trees higher than 5 meters and a canopy cover of 5-10 percent, or trees able to reach these thresholds; or with a combined cover of shrubs, bushes and trees above 10 percent.</a:t>
            </a:r>
          </a:p>
          <a:p>
            <a:pPr algn="just" fontAlgn="auto">
              <a:lnSpc>
                <a:spcPct val="150000"/>
              </a:lnSpc>
              <a:spcAft>
                <a:spcPts val="0"/>
              </a:spcAft>
              <a:buFont typeface="Arial" pitchFamily="34" charset="0"/>
              <a:buNone/>
              <a:defRPr/>
            </a:pPr>
            <a:endParaRPr lang="en-US" dirty="0" smtClean="0">
              <a:latin typeface="Times New Roman" pitchFamily="18" charset="0"/>
            </a:endParaRPr>
          </a:p>
          <a:p>
            <a:pPr fontAlgn="auto">
              <a:spcAft>
                <a:spcPts val="0"/>
              </a:spcAft>
              <a:buFont typeface="Arial" pitchFamily="34" charset="0"/>
              <a:buChar char="•"/>
              <a:defRPr/>
            </a:pPr>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457200" y="274638"/>
            <a:ext cx="8153400" cy="868362"/>
          </a:xfrm>
        </p:spPr>
        <p:txBody>
          <a:bodyPr>
            <a:normAutofit fontScale="90000"/>
          </a:bodyPr>
          <a:lstStyle/>
          <a:p>
            <a:r>
              <a:rPr lang="en-US" sz="4000" b="1" dirty="0" smtClean="0">
                <a:latin typeface="Times New Roman" pitchFamily="18" charset="0"/>
              </a:rPr>
              <a:t/>
            </a:r>
            <a:br>
              <a:rPr lang="en-US" sz="4000" b="1" dirty="0" smtClean="0">
                <a:latin typeface="Times New Roman" pitchFamily="18" charset="0"/>
              </a:rPr>
            </a:br>
            <a:r>
              <a:rPr lang="en-US" sz="4000" b="1" dirty="0" smtClean="0"/>
              <a:t>Classification</a:t>
            </a:r>
            <a:br>
              <a:rPr lang="en-US" sz="4000" b="1" dirty="0" smtClean="0"/>
            </a:br>
            <a:endParaRPr lang="en-US" sz="4000" b="1" dirty="0" smtClean="0"/>
          </a:p>
        </p:txBody>
      </p:sp>
      <p:sp>
        <p:nvSpPr>
          <p:cNvPr id="18435" name="Rectangle 3"/>
          <p:cNvSpPr>
            <a:spLocks noGrp="1" noChangeArrowheads="1"/>
          </p:cNvSpPr>
          <p:nvPr>
            <p:ph idx="1"/>
          </p:nvPr>
        </p:nvSpPr>
        <p:spPr>
          <a:xfrm>
            <a:off x="457200" y="1143000"/>
            <a:ext cx="8229600" cy="4983163"/>
          </a:xfrm>
        </p:spPr>
        <p:txBody>
          <a:bodyPr rtlCol="0">
            <a:normAutofit fontScale="92500" lnSpcReduction="10000"/>
          </a:bodyPr>
          <a:lstStyle/>
          <a:p>
            <a:pPr algn="just" fontAlgn="auto">
              <a:lnSpc>
                <a:spcPct val="90000"/>
              </a:lnSpc>
              <a:spcAft>
                <a:spcPts val="0"/>
              </a:spcAft>
              <a:buClr>
                <a:schemeClr val="tx1"/>
              </a:buClr>
              <a:buFont typeface="Arial" pitchFamily="34" charset="0"/>
              <a:buNone/>
              <a:defRPr/>
            </a:pPr>
            <a:endParaRPr lang="en-US" sz="2200" b="1" u="sng" dirty="0" smtClean="0">
              <a:latin typeface="Times New Roman" pitchFamily="18" charset="0"/>
            </a:endParaRPr>
          </a:p>
          <a:p>
            <a:pPr algn="just" fontAlgn="auto">
              <a:lnSpc>
                <a:spcPct val="90000"/>
              </a:lnSpc>
              <a:spcAft>
                <a:spcPts val="0"/>
              </a:spcAft>
              <a:buClr>
                <a:schemeClr val="tx1"/>
              </a:buClr>
              <a:buFont typeface="Arial" pitchFamily="34" charset="0"/>
              <a:buNone/>
              <a:defRPr/>
            </a:pPr>
            <a:r>
              <a:rPr lang="en-US" sz="2400" b="1" u="sng" dirty="0" smtClean="0">
                <a:latin typeface="+mj-lt"/>
              </a:rPr>
              <a:t>International Standard  industrial classification (ISIC)   </a:t>
            </a:r>
            <a:r>
              <a:rPr lang="en-US" sz="2400" dirty="0" smtClean="0">
                <a:latin typeface="+mj-lt"/>
              </a:rPr>
              <a:t>   </a:t>
            </a:r>
          </a:p>
          <a:p>
            <a:pPr algn="just" fontAlgn="auto">
              <a:lnSpc>
                <a:spcPct val="150000"/>
              </a:lnSpc>
              <a:spcAft>
                <a:spcPts val="0"/>
              </a:spcAft>
              <a:buClr>
                <a:schemeClr val="tx1"/>
              </a:buClr>
              <a:buFont typeface="Arial" pitchFamily="34" charset="0"/>
              <a:buNone/>
              <a:defRPr/>
            </a:pPr>
            <a:r>
              <a:rPr lang="en-US" sz="2400" dirty="0" smtClean="0">
                <a:latin typeface="+mj-lt"/>
              </a:rPr>
              <a:t>	According to International Standard  Industrial Classification </a:t>
            </a:r>
            <a:r>
              <a:rPr lang="en-US" sz="2400" b="1" dirty="0" smtClean="0">
                <a:latin typeface="+mj-lt"/>
              </a:rPr>
              <a:t>(ISIC),</a:t>
            </a:r>
            <a:r>
              <a:rPr lang="en-US" sz="2400" dirty="0" smtClean="0">
                <a:latin typeface="+mj-lt"/>
              </a:rPr>
              <a:t> Agricultural Sector classification is divided into three divisions:</a:t>
            </a:r>
          </a:p>
          <a:p>
            <a:pPr algn="just" fontAlgn="auto">
              <a:lnSpc>
                <a:spcPct val="150000"/>
              </a:lnSpc>
              <a:spcAft>
                <a:spcPts val="0"/>
              </a:spcAft>
              <a:buClr>
                <a:schemeClr val="tx1"/>
              </a:buClr>
              <a:buFont typeface="Arial" pitchFamily="34" charset="0"/>
              <a:buNone/>
              <a:defRPr/>
            </a:pPr>
            <a:endParaRPr lang="en-US" sz="2400" dirty="0" smtClean="0">
              <a:latin typeface="+mj-lt"/>
            </a:endParaRPr>
          </a:p>
          <a:p>
            <a:pPr lvl="1" algn="just" fontAlgn="auto">
              <a:lnSpc>
                <a:spcPct val="150000"/>
              </a:lnSpc>
              <a:spcAft>
                <a:spcPts val="0"/>
              </a:spcAft>
              <a:buClr>
                <a:schemeClr val="tx1"/>
              </a:buClr>
              <a:buFont typeface="Wingdings" pitchFamily="2" charset="2"/>
              <a:buChar char="§"/>
              <a:defRPr/>
            </a:pPr>
            <a:r>
              <a:rPr lang="en-US" sz="2400" b="1" dirty="0" smtClean="0">
                <a:latin typeface="+mj-lt"/>
              </a:rPr>
              <a:t>01    (Crop and Animal production, Hunting and related  service activities)</a:t>
            </a:r>
          </a:p>
          <a:p>
            <a:pPr lvl="1" algn="just" fontAlgn="auto">
              <a:lnSpc>
                <a:spcPct val="150000"/>
              </a:lnSpc>
              <a:spcAft>
                <a:spcPts val="0"/>
              </a:spcAft>
              <a:buClr>
                <a:schemeClr val="tx1"/>
              </a:buClr>
              <a:buFont typeface="Wingdings" pitchFamily="2" charset="2"/>
              <a:buChar char="§"/>
              <a:defRPr/>
            </a:pPr>
            <a:r>
              <a:rPr lang="en-US" sz="2400" b="1" dirty="0" smtClean="0">
                <a:latin typeface="+mj-lt"/>
              </a:rPr>
              <a:t>02     (Forestry and Logging)</a:t>
            </a:r>
          </a:p>
          <a:p>
            <a:pPr lvl="1" algn="just" fontAlgn="auto">
              <a:lnSpc>
                <a:spcPct val="150000"/>
              </a:lnSpc>
              <a:spcAft>
                <a:spcPts val="0"/>
              </a:spcAft>
              <a:buClr>
                <a:schemeClr val="tx1"/>
              </a:buClr>
              <a:buFont typeface="Wingdings" pitchFamily="2" charset="2"/>
              <a:buChar char="§"/>
              <a:defRPr/>
            </a:pPr>
            <a:r>
              <a:rPr lang="en-US" sz="2400" b="1" dirty="0" smtClean="0">
                <a:latin typeface="+mj-lt"/>
              </a:rPr>
              <a:t>03     (Fishing and Aquaculture</a:t>
            </a:r>
            <a:r>
              <a:rPr lang="en-US" sz="1800" b="1" dirty="0" smtClean="0">
                <a:latin typeface="Times New Roman" pitchFamily="18" charset="0"/>
              </a:rPr>
              <a:t>)</a:t>
            </a:r>
            <a:endParaRPr lang="en-US" sz="1800" dirty="0" smtClean="0"/>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458" name="Rectangle 3"/>
          <p:cNvSpPr>
            <a:spLocks noGrp="1" noChangeArrowheads="1"/>
          </p:cNvSpPr>
          <p:nvPr>
            <p:ph idx="1"/>
          </p:nvPr>
        </p:nvSpPr>
        <p:spPr>
          <a:xfrm>
            <a:off x="457200" y="457200"/>
            <a:ext cx="8229600" cy="6019800"/>
          </a:xfrm>
        </p:spPr>
        <p:txBody>
          <a:bodyPr rtlCol="0">
            <a:normAutofit fontScale="92500" lnSpcReduction="20000"/>
          </a:bodyPr>
          <a:lstStyle/>
          <a:p>
            <a:pPr fontAlgn="auto">
              <a:lnSpc>
                <a:spcPct val="110000"/>
              </a:lnSpc>
              <a:spcAft>
                <a:spcPts val="0"/>
              </a:spcAft>
              <a:buClr>
                <a:schemeClr val="tx1"/>
              </a:buClr>
              <a:buFont typeface="Wingdings" pitchFamily="2" charset="2"/>
              <a:buChar char="§"/>
              <a:defRPr/>
            </a:pPr>
            <a:r>
              <a:rPr lang="en-US" sz="2400" dirty="0" smtClean="0">
                <a:latin typeface="+mj-lt"/>
              </a:rPr>
              <a:t>Division</a:t>
            </a:r>
            <a:r>
              <a:rPr lang="en-US" sz="2400" b="1" dirty="0" smtClean="0">
                <a:latin typeface="+mj-lt"/>
              </a:rPr>
              <a:t> 01 </a:t>
            </a:r>
            <a:r>
              <a:rPr lang="en-US" sz="2400" dirty="0" smtClean="0">
                <a:latin typeface="+mj-lt"/>
              </a:rPr>
              <a:t>further divided into following seven groups:</a:t>
            </a:r>
          </a:p>
          <a:p>
            <a:pPr lvl="1" fontAlgn="auto">
              <a:lnSpc>
                <a:spcPct val="110000"/>
              </a:lnSpc>
              <a:spcAft>
                <a:spcPts val="0"/>
              </a:spcAft>
              <a:buFont typeface="Arial" pitchFamily="34" charset="0"/>
              <a:buChar char="–"/>
              <a:defRPr/>
            </a:pPr>
            <a:r>
              <a:rPr lang="en-US" sz="2400" b="1" dirty="0" smtClean="0">
                <a:latin typeface="+mj-lt"/>
              </a:rPr>
              <a:t>011</a:t>
            </a:r>
            <a:r>
              <a:rPr lang="en-US" sz="2400" dirty="0" smtClean="0">
                <a:latin typeface="+mj-lt"/>
              </a:rPr>
              <a:t>   (Growing of non-perennial crops)</a:t>
            </a:r>
          </a:p>
          <a:p>
            <a:pPr lvl="1" fontAlgn="auto">
              <a:lnSpc>
                <a:spcPct val="110000"/>
              </a:lnSpc>
              <a:spcAft>
                <a:spcPts val="0"/>
              </a:spcAft>
              <a:buFont typeface="Arial" pitchFamily="34" charset="0"/>
              <a:buChar char="–"/>
              <a:defRPr/>
            </a:pPr>
            <a:r>
              <a:rPr lang="en-US" sz="2400" b="1" dirty="0" smtClean="0">
                <a:latin typeface="+mj-lt"/>
              </a:rPr>
              <a:t>012 </a:t>
            </a:r>
            <a:r>
              <a:rPr lang="en-US" sz="2400" dirty="0" smtClean="0">
                <a:latin typeface="+mj-lt"/>
              </a:rPr>
              <a:t> (Growing of perennial crops)</a:t>
            </a:r>
          </a:p>
          <a:p>
            <a:pPr lvl="1" fontAlgn="auto">
              <a:lnSpc>
                <a:spcPct val="110000"/>
              </a:lnSpc>
              <a:spcAft>
                <a:spcPts val="0"/>
              </a:spcAft>
              <a:buFont typeface="Arial" pitchFamily="34" charset="0"/>
              <a:buChar char="–"/>
              <a:defRPr/>
            </a:pPr>
            <a:r>
              <a:rPr lang="en-US" sz="2400" b="1" dirty="0" smtClean="0">
                <a:latin typeface="+mj-lt"/>
              </a:rPr>
              <a:t>013</a:t>
            </a:r>
            <a:r>
              <a:rPr lang="en-US" sz="2400" dirty="0" smtClean="0">
                <a:latin typeface="+mj-lt"/>
              </a:rPr>
              <a:t>   (Plant propagation )</a:t>
            </a:r>
          </a:p>
          <a:p>
            <a:pPr lvl="1" fontAlgn="auto">
              <a:lnSpc>
                <a:spcPct val="110000"/>
              </a:lnSpc>
              <a:spcAft>
                <a:spcPts val="0"/>
              </a:spcAft>
              <a:buFont typeface="Arial" pitchFamily="34" charset="0"/>
              <a:buChar char="–"/>
              <a:defRPr/>
            </a:pPr>
            <a:r>
              <a:rPr lang="en-US" sz="2400" b="1" dirty="0" smtClean="0">
                <a:latin typeface="+mj-lt"/>
              </a:rPr>
              <a:t>014</a:t>
            </a:r>
            <a:r>
              <a:rPr lang="en-US" sz="2400" dirty="0" smtClean="0">
                <a:latin typeface="+mj-lt"/>
              </a:rPr>
              <a:t>   (Animal production)</a:t>
            </a:r>
          </a:p>
          <a:p>
            <a:pPr lvl="1" fontAlgn="auto">
              <a:lnSpc>
                <a:spcPct val="110000"/>
              </a:lnSpc>
              <a:spcAft>
                <a:spcPts val="0"/>
              </a:spcAft>
              <a:buFont typeface="Arial" pitchFamily="34" charset="0"/>
              <a:buChar char="–"/>
              <a:defRPr/>
            </a:pPr>
            <a:r>
              <a:rPr lang="en-US" sz="2400" b="1" dirty="0" smtClean="0">
                <a:latin typeface="+mj-lt"/>
              </a:rPr>
              <a:t>015 </a:t>
            </a:r>
            <a:r>
              <a:rPr lang="en-US" sz="2400" dirty="0" smtClean="0">
                <a:latin typeface="+mj-lt"/>
              </a:rPr>
              <a:t>  (Mixed farming)</a:t>
            </a:r>
          </a:p>
          <a:p>
            <a:pPr lvl="1" fontAlgn="auto">
              <a:lnSpc>
                <a:spcPct val="110000"/>
              </a:lnSpc>
              <a:spcAft>
                <a:spcPts val="0"/>
              </a:spcAft>
              <a:buFont typeface="Arial" pitchFamily="34" charset="0"/>
              <a:buChar char="–"/>
              <a:defRPr/>
            </a:pPr>
            <a:r>
              <a:rPr lang="en-US" sz="2400" b="1" dirty="0" smtClean="0">
                <a:latin typeface="+mj-lt"/>
              </a:rPr>
              <a:t>016 </a:t>
            </a:r>
            <a:r>
              <a:rPr lang="en-US" sz="2400" dirty="0" smtClean="0">
                <a:latin typeface="+mj-lt"/>
              </a:rPr>
              <a:t> (Support activities to agriculture and post-harvest crop activities)</a:t>
            </a:r>
          </a:p>
          <a:p>
            <a:pPr lvl="1" fontAlgn="auto">
              <a:lnSpc>
                <a:spcPct val="110000"/>
              </a:lnSpc>
              <a:spcAft>
                <a:spcPts val="0"/>
              </a:spcAft>
              <a:buFont typeface="Arial" pitchFamily="34" charset="0"/>
              <a:buChar char="–"/>
              <a:defRPr/>
            </a:pPr>
            <a:r>
              <a:rPr lang="en-US" sz="2400" b="1" dirty="0" smtClean="0">
                <a:latin typeface="+mj-lt"/>
              </a:rPr>
              <a:t>017</a:t>
            </a:r>
            <a:r>
              <a:rPr lang="en-US" sz="2400" dirty="0" smtClean="0">
                <a:latin typeface="+mj-lt"/>
              </a:rPr>
              <a:t>   (Hunting, trapping and related service activities).</a:t>
            </a:r>
          </a:p>
          <a:p>
            <a:pPr fontAlgn="auto">
              <a:lnSpc>
                <a:spcPct val="110000"/>
              </a:lnSpc>
              <a:spcAft>
                <a:spcPts val="0"/>
              </a:spcAft>
              <a:buClr>
                <a:schemeClr val="tx1"/>
              </a:buClr>
              <a:buFont typeface="Wingdings" pitchFamily="2" charset="2"/>
              <a:buChar char="§"/>
              <a:defRPr/>
            </a:pPr>
            <a:r>
              <a:rPr lang="en-US" sz="2400" dirty="0">
                <a:latin typeface="+mj-lt"/>
              </a:rPr>
              <a:t>Division</a:t>
            </a:r>
            <a:r>
              <a:rPr lang="en-US" sz="2400" b="1" dirty="0" smtClean="0">
                <a:latin typeface="+mj-lt"/>
              </a:rPr>
              <a:t> 02 </a:t>
            </a:r>
            <a:r>
              <a:rPr lang="en-US" sz="2400" dirty="0" smtClean="0">
                <a:latin typeface="+mj-lt"/>
              </a:rPr>
              <a:t>further divided into following four groups:</a:t>
            </a:r>
          </a:p>
          <a:p>
            <a:pPr lvl="1" fontAlgn="auto">
              <a:lnSpc>
                <a:spcPct val="110000"/>
              </a:lnSpc>
              <a:spcAft>
                <a:spcPts val="0"/>
              </a:spcAft>
              <a:buFont typeface="Arial" pitchFamily="34" charset="0"/>
              <a:buChar char="–"/>
              <a:defRPr/>
            </a:pPr>
            <a:r>
              <a:rPr lang="en-US" sz="2400" b="1" dirty="0" smtClean="0">
                <a:latin typeface="+mj-lt"/>
              </a:rPr>
              <a:t>021</a:t>
            </a:r>
            <a:r>
              <a:rPr lang="en-US" sz="2400" dirty="0" smtClean="0">
                <a:latin typeface="+mj-lt"/>
              </a:rPr>
              <a:t>      (Silviculture and other forestry activities)</a:t>
            </a:r>
          </a:p>
          <a:p>
            <a:pPr lvl="1" fontAlgn="auto">
              <a:lnSpc>
                <a:spcPct val="110000"/>
              </a:lnSpc>
              <a:spcAft>
                <a:spcPts val="0"/>
              </a:spcAft>
              <a:buFont typeface="Arial" pitchFamily="34" charset="0"/>
              <a:buChar char="–"/>
              <a:defRPr/>
            </a:pPr>
            <a:r>
              <a:rPr lang="en-US" sz="2400" b="1" dirty="0" smtClean="0">
                <a:latin typeface="+mj-lt"/>
              </a:rPr>
              <a:t>022 </a:t>
            </a:r>
            <a:r>
              <a:rPr lang="en-US" sz="2400" dirty="0" smtClean="0">
                <a:latin typeface="+mj-lt"/>
              </a:rPr>
              <a:t>    (Logging)</a:t>
            </a:r>
          </a:p>
          <a:p>
            <a:pPr lvl="1" fontAlgn="auto">
              <a:lnSpc>
                <a:spcPct val="110000"/>
              </a:lnSpc>
              <a:spcAft>
                <a:spcPts val="0"/>
              </a:spcAft>
              <a:buFont typeface="Arial" pitchFamily="34" charset="0"/>
              <a:buChar char="–"/>
              <a:defRPr/>
            </a:pPr>
            <a:r>
              <a:rPr lang="en-US" sz="2400" b="1" dirty="0" smtClean="0">
                <a:latin typeface="+mj-lt"/>
              </a:rPr>
              <a:t>023</a:t>
            </a:r>
            <a:r>
              <a:rPr lang="en-US" sz="2400" dirty="0" smtClean="0">
                <a:latin typeface="+mj-lt"/>
              </a:rPr>
              <a:t>     (Gathering of non-wood forest products)</a:t>
            </a:r>
          </a:p>
          <a:p>
            <a:pPr lvl="1" fontAlgn="auto">
              <a:lnSpc>
                <a:spcPct val="110000"/>
              </a:lnSpc>
              <a:spcAft>
                <a:spcPts val="0"/>
              </a:spcAft>
              <a:buFont typeface="Arial" pitchFamily="34" charset="0"/>
              <a:buChar char="–"/>
              <a:defRPr/>
            </a:pPr>
            <a:r>
              <a:rPr lang="en-US" sz="2400" b="1" dirty="0" smtClean="0">
                <a:latin typeface="+mj-lt"/>
              </a:rPr>
              <a:t>024</a:t>
            </a:r>
            <a:r>
              <a:rPr lang="en-US" sz="2400" dirty="0" smtClean="0">
                <a:latin typeface="+mj-lt"/>
              </a:rPr>
              <a:t>     (Support services to forestry)</a:t>
            </a:r>
          </a:p>
          <a:p>
            <a:pPr fontAlgn="auto">
              <a:lnSpc>
                <a:spcPct val="90000"/>
              </a:lnSpc>
              <a:spcAft>
                <a:spcPts val="0"/>
              </a:spcAft>
              <a:buFontTx/>
              <a:buNone/>
              <a:defRPr/>
            </a:pPr>
            <a:endParaRPr lang="en-US" sz="2400" dirty="0" smtClean="0">
              <a:latin typeface="Times New Roman" pitchFamily="18" charset="0"/>
            </a:endParaRPr>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3"/>
          <p:cNvSpPr>
            <a:spLocks noGrp="1" noChangeArrowheads="1"/>
          </p:cNvSpPr>
          <p:nvPr>
            <p:ph idx="1"/>
          </p:nvPr>
        </p:nvSpPr>
        <p:spPr>
          <a:xfrm>
            <a:off x="457200" y="914400"/>
            <a:ext cx="8229600" cy="5211763"/>
          </a:xfrm>
        </p:spPr>
        <p:txBody>
          <a:bodyPr rtlCol="0">
            <a:normAutofit/>
          </a:bodyPr>
          <a:lstStyle/>
          <a:p>
            <a:pPr fontAlgn="auto">
              <a:lnSpc>
                <a:spcPct val="150000"/>
              </a:lnSpc>
              <a:spcAft>
                <a:spcPts val="0"/>
              </a:spcAft>
              <a:buFont typeface="Wingdings" pitchFamily="2" charset="2"/>
              <a:buChar char="§"/>
              <a:defRPr/>
            </a:pPr>
            <a:r>
              <a:rPr lang="en-US" sz="2400" dirty="0" smtClean="0">
                <a:latin typeface="+mj-lt"/>
              </a:rPr>
              <a:t>Division</a:t>
            </a:r>
            <a:r>
              <a:rPr lang="en-US" sz="2400" b="1" dirty="0" smtClean="0">
                <a:latin typeface="+mj-lt"/>
              </a:rPr>
              <a:t> 03 </a:t>
            </a:r>
            <a:r>
              <a:rPr lang="en-US" sz="2400" dirty="0" smtClean="0">
                <a:latin typeface="+mj-lt"/>
              </a:rPr>
              <a:t>further divided into following two groups:</a:t>
            </a:r>
          </a:p>
          <a:p>
            <a:pPr lvl="1" fontAlgn="auto">
              <a:lnSpc>
                <a:spcPct val="150000"/>
              </a:lnSpc>
              <a:spcAft>
                <a:spcPts val="0"/>
              </a:spcAft>
              <a:buFont typeface="Arial" pitchFamily="34" charset="0"/>
              <a:buChar char="–"/>
              <a:defRPr/>
            </a:pPr>
            <a:r>
              <a:rPr lang="en-US" sz="2400" b="1" dirty="0" smtClean="0">
                <a:latin typeface="+mj-lt"/>
              </a:rPr>
              <a:t>031    </a:t>
            </a:r>
            <a:r>
              <a:rPr lang="en-US" sz="2400" dirty="0" smtClean="0">
                <a:latin typeface="+mj-lt"/>
              </a:rPr>
              <a:t>  (Fishing)</a:t>
            </a:r>
          </a:p>
          <a:p>
            <a:pPr lvl="1" fontAlgn="auto">
              <a:lnSpc>
                <a:spcPct val="150000"/>
              </a:lnSpc>
              <a:spcAft>
                <a:spcPts val="0"/>
              </a:spcAft>
              <a:buFont typeface="Arial" pitchFamily="34" charset="0"/>
              <a:buChar char="–"/>
              <a:defRPr/>
            </a:pPr>
            <a:r>
              <a:rPr lang="en-US" sz="2400" b="1" dirty="0" smtClean="0">
                <a:latin typeface="+mj-lt"/>
              </a:rPr>
              <a:t>032</a:t>
            </a:r>
            <a:r>
              <a:rPr lang="en-US" sz="2400" dirty="0" smtClean="0">
                <a:latin typeface="+mj-lt"/>
              </a:rPr>
              <a:t>      (Aquaculture) These classes further divided into different Subclasses and get</a:t>
            </a:r>
          </a:p>
          <a:p>
            <a:pPr fontAlgn="auto">
              <a:lnSpc>
                <a:spcPct val="150000"/>
              </a:lnSpc>
              <a:spcAft>
                <a:spcPts val="0"/>
              </a:spcAft>
              <a:buClr>
                <a:schemeClr val="tx1"/>
              </a:buClr>
              <a:buFont typeface="Arial" pitchFamily="34" charset="0"/>
              <a:buNone/>
              <a:defRPr/>
            </a:pPr>
            <a:r>
              <a:rPr lang="en-US" sz="2400" dirty="0" smtClean="0">
                <a:latin typeface="+mj-lt"/>
              </a:rPr>
              <a:t>up to the five digit code</a:t>
            </a:r>
          </a:p>
          <a:p>
            <a:pPr fontAlgn="auto">
              <a:lnSpc>
                <a:spcPct val="150000"/>
              </a:lnSpc>
              <a:spcAft>
                <a:spcPts val="0"/>
              </a:spcAft>
              <a:buClr>
                <a:schemeClr val="tx1"/>
              </a:buClr>
              <a:buFont typeface="Arial" pitchFamily="34" charset="0"/>
              <a:buNone/>
              <a:defRPr/>
            </a:pPr>
            <a:r>
              <a:rPr lang="en-US" sz="2400" dirty="0" smtClean="0">
                <a:latin typeface="+mj-lt"/>
                <a:hlinkClick r:id="rId2" action="ppaction://hlinkfile"/>
              </a:rPr>
              <a:t>5 Digits ISIC</a:t>
            </a:r>
            <a:r>
              <a:rPr lang="en-US" sz="2400" dirty="0" smtClean="0">
                <a:latin typeface="+mj-lt"/>
              </a:rPr>
              <a:t>	</a:t>
            </a:r>
          </a:p>
          <a:p>
            <a:pPr fontAlgn="auto">
              <a:lnSpc>
                <a:spcPct val="150000"/>
              </a:lnSpc>
              <a:spcAft>
                <a:spcPts val="0"/>
              </a:spcAft>
              <a:buClr>
                <a:schemeClr val="tx1"/>
              </a:buClr>
              <a:buFont typeface="Arial" pitchFamily="34" charset="0"/>
              <a:buNone/>
              <a:defRPr/>
            </a:pPr>
            <a:r>
              <a:rPr lang="en-US" sz="2400" dirty="0" smtClean="0">
                <a:latin typeface="+mj-lt"/>
                <a:hlinkClick r:id="rId3" action="ppaction://hlinkfile"/>
              </a:rPr>
              <a:t>WCA Classification</a:t>
            </a:r>
            <a:endParaRPr lang="en-US" sz="2400" dirty="0" smtClean="0">
              <a:latin typeface="+mj-lt"/>
            </a:endParaRPr>
          </a:p>
          <a:p>
            <a:pPr fontAlgn="auto">
              <a:lnSpc>
                <a:spcPct val="150000"/>
              </a:lnSpc>
              <a:spcAft>
                <a:spcPts val="0"/>
              </a:spcAft>
              <a:buClr>
                <a:schemeClr val="tx1"/>
              </a:buClr>
              <a:buFont typeface="Arial" pitchFamily="34" charset="0"/>
              <a:buNone/>
              <a:defRPr/>
            </a:pPr>
            <a:endParaRPr lang="en-US" sz="2400" dirty="0" smtClean="0">
              <a:latin typeface="+mj-lt"/>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Title 1"/>
          <p:cNvSpPr>
            <a:spLocks noGrp="1"/>
          </p:cNvSpPr>
          <p:nvPr>
            <p:ph type="ctrTitle"/>
          </p:nvPr>
        </p:nvSpPr>
        <p:spPr/>
        <p:txBody>
          <a:bodyPr>
            <a:normAutofit fontScale="90000"/>
          </a:bodyPr>
          <a:lstStyle/>
          <a:p>
            <a:r>
              <a:rPr lang="en-US" b="1" dirty="0" smtClean="0"/>
              <a:t>Statistical Methods and Official Agricultural Statistics</a:t>
            </a:r>
            <a:br>
              <a:rPr lang="en-US" b="1" dirty="0" smtClean="0"/>
            </a:br>
            <a:r>
              <a:rPr lang="en-US" b="1" dirty="0" smtClean="0"/>
              <a:t>&amp;</a:t>
            </a:r>
          </a:p>
        </p:txBody>
      </p:sp>
      <p:sp>
        <p:nvSpPr>
          <p:cNvPr id="55298" name="Subtitle 2"/>
          <p:cNvSpPr>
            <a:spLocks noGrp="1"/>
          </p:cNvSpPr>
          <p:nvPr>
            <p:ph type="subTitle" idx="1"/>
          </p:nvPr>
        </p:nvSpPr>
        <p:spPr/>
        <p:txBody>
          <a:bodyPr/>
          <a:lstStyle/>
          <a:p>
            <a:r>
              <a:rPr lang="en-US" sz="4400" b="1" dirty="0" smtClean="0">
                <a:solidFill>
                  <a:schemeClr val="tx1"/>
                </a:solidFill>
              </a:rPr>
              <a:t>Input-output structure; Agricultural Crops</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2"/>
          <p:cNvSpPr>
            <a:spLocks noGrp="1"/>
          </p:cNvSpPr>
          <p:nvPr>
            <p:ph type="title"/>
          </p:nvPr>
        </p:nvSpPr>
        <p:spPr>
          <a:xfrm>
            <a:off x="457200" y="228600"/>
            <a:ext cx="8229600" cy="1143000"/>
          </a:xfrm>
        </p:spPr>
        <p:txBody>
          <a:bodyPr/>
          <a:lstStyle/>
          <a:p>
            <a:r>
              <a:rPr lang="en-US" b="1" dirty="0" smtClean="0"/>
              <a:t>Statistical Methods</a:t>
            </a:r>
          </a:p>
        </p:txBody>
      </p:sp>
      <p:sp>
        <p:nvSpPr>
          <p:cNvPr id="158723" name="Rectangle 3"/>
          <p:cNvSpPr>
            <a:spLocks noGrp="1"/>
          </p:cNvSpPr>
          <p:nvPr>
            <p:ph idx="1"/>
          </p:nvPr>
        </p:nvSpPr>
        <p:spPr>
          <a:xfrm>
            <a:off x="457200" y="1219200"/>
            <a:ext cx="8229600" cy="5334000"/>
          </a:xfrm>
        </p:spPr>
        <p:txBody>
          <a:bodyPr/>
          <a:lstStyle/>
          <a:p>
            <a:pPr>
              <a:lnSpc>
                <a:spcPct val="80000"/>
              </a:lnSpc>
              <a:buNone/>
            </a:pPr>
            <a:endParaRPr lang="en-US" sz="2500" dirty="0" smtClean="0"/>
          </a:p>
          <a:p>
            <a:pPr>
              <a:lnSpc>
                <a:spcPct val="80000"/>
              </a:lnSpc>
              <a:buNone/>
            </a:pPr>
            <a:r>
              <a:rPr lang="en-US" sz="2500" dirty="0" smtClean="0"/>
              <a:t>Statistical methods used for estimations and forecasting of</a:t>
            </a:r>
          </a:p>
          <a:p>
            <a:pPr>
              <a:lnSpc>
                <a:spcPct val="80000"/>
              </a:lnSpc>
              <a:buNone/>
            </a:pPr>
            <a:r>
              <a:rPr lang="en-US" sz="2500" dirty="0" smtClean="0"/>
              <a:t>agriculture statistics are as under:</a:t>
            </a:r>
          </a:p>
          <a:p>
            <a:pPr>
              <a:lnSpc>
                <a:spcPct val="80000"/>
              </a:lnSpc>
              <a:buFont typeface="Wingdings" pitchFamily="2" charset="2"/>
              <a:buChar char="Ø"/>
            </a:pPr>
            <a:r>
              <a:rPr lang="en-US" sz="2500" dirty="0" smtClean="0"/>
              <a:t>Census and surveys in the specialized area of interest.</a:t>
            </a:r>
          </a:p>
          <a:p>
            <a:pPr>
              <a:lnSpc>
                <a:spcPct val="80000"/>
              </a:lnSpc>
              <a:buFont typeface="Wingdings" pitchFamily="2" charset="2"/>
              <a:buChar char="Ø"/>
            </a:pPr>
            <a:r>
              <a:rPr lang="en-US" sz="2500" dirty="0" smtClean="0"/>
              <a:t>Remote Sensing and </a:t>
            </a:r>
            <a:r>
              <a:rPr lang="en-US" sz="2800" dirty="0" smtClean="0"/>
              <a:t>GIS</a:t>
            </a:r>
            <a:r>
              <a:rPr lang="en-US" sz="2500" dirty="0" smtClean="0"/>
              <a:t> Technology</a:t>
            </a:r>
          </a:p>
          <a:p>
            <a:pPr>
              <a:lnSpc>
                <a:spcPct val="80000"/>
              </a:lnSpc>
              <a:buFont typeface="Wingdings" pitchFamily="2" charset="2"/>
              <a:buChar char="Ø"/>
            </a:pPr>
            <a:r>
              <a:rPr lang="en-US" sz="2500" dirty="0" smtClean="0"/>
              <a:t>Agro metrological Techniques</a:t>
            </a:r>
          </a:p>
          <a:p>
            <a:pPr>
              <a:lnSpc>
                <a:spcPct val="80000"/>
              </a:lnSpc>
              <a:buFont typeface="Wingdings" pitchFamily="2" charset="2"/>
              <a:buChar char="q"/>
            </a:pPr>
            <a:r>
              <a:rPr lang="en-US" sz="2500" dirty="0" smtClean="0"/>
              <a:t>Remote sensing and Agro metrology are newer technologies</a:t>
            </a:r>
          </a:p>
          <a:p>
            <a:pPr>
              <a:lnSpc>
                <a:spcPct val="80000"/>
              </a:lnSpc>
              <a:buNone/>
            </a:pPr>
            <a:r>
              <a:rPr lang="en-US" sz="2500" dirty="0" smtClean="0"/>
              <a:t>in the field of agricultural statistics.</a:t>
            </a:r>
          </a:p>
          <a:p>
            <a:pPr>
              <a:lnSpc>
                <a:spcPct val="80000"/>
              </a:lnSpc>
              <a:buNone/>
            </a:pPr>
            <a:endParaRPr lang="en-US" sz="2500" dirty="0" smtClean="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Content Placeholder 2"/>
          <p:cNvSpPr>
            <a:spLocks noGrp="1"/>
          </p:cNvSpPr>
          <p:nvPr>
            <p:ph idx="1"/>
          </p:nvPr>
        </p:nvSpPr>
        <p:spPr>
          <a:xfrm>
            <a:off x="457200" y="609600"/>
            <a:ext cx="8229600" cy="5516563"/>
          </a:xfrm>
        </p:spPr>
        <p:txBody>
          <a:bodyPr/>
          <a:lstStyle/>
          <a:p>
            <a:pPr marL="0" indent="0">
              <a:buFont typeface="Arial" charset="0"/>
              <a:buNone/>
            </a:pPr>
            <a:r>
              <a:rPr lang="en-US" sz="3500" b="1" dirty="0" smtClean="0"/>
              <a:t>Remote Sensing and GIS Technology </a:t>
            </a:r>
          </a:p>
          <a:p>
            <a:pPr marL="0" indent="0">
              <a:lnSpc>
                <a:spcPct val="150000"/>
              </a:lnSpc>
              <a:buFont typeface="Arial" charset="0"/>
              <a:buNone/>
            </a:pPr>
            <a:r>
              <a:rPr lang="en-US" sz="2400" dirty="0" smtClean="0"/>
              <a:t>Remote sensing and GIS technology is an advance technology to estimate crop area, yield and land use statistics. By adopting this technology, we can get more precise and reliable estimates of area as compared to traditional method of </a:t>
            </a:r>
            <a:r>
              <a:rPr lang="en-US" sz="2400" dirty="0" err="1" smtClean="0"/>
              <a:t>gardwari</a:t>
            </a:r>
            <a:r>
              <a:rPr lang="en-US" sz="2400" dirty="0" smtClean="0"/>
              <a:t> which is full of incorrect data. In future, remote sensing and GIS technology has a great potential to improve the quality of area and production statistics of country. </a:t>
            </a:r>
          </a:p>
          <a:p>
            <a:pPr marL="0" indent="0">
              <a:buFont typeface="Arial" charset="0"/>
              <a:buNone/>
            </a:pPr>
            <a:endParaRPr lang="en-US" b="1" dirty="0" smtClean="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l"/>
            <a:r>
              <a:rPr lang="en-US" b="1" dirty="0" smtClean="0"/>
              <a:t>Cont…</a:t>
            </a:r>
            <a:endParaRPr lang="en-US" b="1" dirty="0"/>
          </a:p>
        </p:txBody>
      </p:sp>
      <p:sp>
        <p:nvSpPr>
          <p:cNvPr id="3" name="Content Placeholder 2"/>
          <p:cNvSpPr>
            <a:spLocks noGrp="1"/>
          </p:cNvSpPr>
          <p:nvPr>
            <p:ph idx="1"/>
          </p:nvPr>
        </p:nvSpPr>
        <p:spPr>
          <a:xfrm>
            <a:off x="457200" y="1219200"/>
            <a:ext cx="8229600" cy="5181600"/>
          </a:xfrm>
        </p:spPr>
        <p:txBody>
          <a:bodyPr rtlCol="0">
            <a:normAutofit lnSpcReduction="10000"/>
          </a:bodyPr>
          <a:lstStyle/>
          <a:p>
            <a:pPr marL="0" indent="0" algn="just" fontAlgn="auto">
              <a:spcAft>
                <a:spcPts val="0"/>
              </a:spcAft>
              <a:buFont typeface="Arial" pitchFamily="34" charset="0"/>
              <a:buNone/>
              <a:defRPr/>
            </a:pPr>
            <a:r>
              <a:rPr lang="en-US" sz="2400" b="1" dirty="0" smtClean="0"/>
              <a:t>Developing Area </a:t>
            </a:r>
            <a:r>
              <a:rPr lang="en-US" sz="2400" b="1" dirty="0"/>
              <a:t>Sample Frame </a:t>
            </a:r>
            <a:endParaRPr lang="en-US" sz="2400" dirty="0" smtClean="0"/>
          </a:p>
          <a:p>
            <a:pPr marL="0" indent="0" algn="just" fontAlgn="auto">
              <a:spcAft>
                <a:spcPts val="0"/>
              </a:spcAft>
              <a:buFont typeface="Arial" pitchFamily="34" charset="0"/>
              <a:buNone/>
              <a:defRPr/>
            </a:pPr>
            <a:r>
              <a:rPr lang="en-US" sz="2400" dirty="0" smtClean="0"/>
              <a:t>Area sample frame is developed by areal photography by satellite and GIS technology. Then images of area can be prepared. Thereafter area of district is stratified according to land use and crops, identified by using different colors.</a:t>
            </a:r>
          </a:p>
          <a:p>
            <a:pPr marL="0" indent="0" algn="just" fontAlgn="auto">
              <a:spcAft>
                <a:spcPts val="0"/>
              </a:spcAft>
              <a:buFont typeface="Arial" pitchFamily="34" charset="0"/>
              <a:buNone/>
              <a:defRPr/>
            </a:pPr>
            <a:r>
              <a:rPr lang="en-US" sz="2400" b="1" dirty="0" smtClean="0"/>
              <a:t>Production Estimates</a:t>
            </a:r>
          </a:p>
          <a:p>
            <a:pPr marL="0" indent="0" algn="just" fontAlgn="auto">
              <a:spcAft>
                <a:spcPts val="0"/>
              </a:spcAft>
              <a:buFont typeface="Arial" pitchFamily="34" charset="0"/>
              <a:buNone/>
              <a:defRPr/>
            </a:pPr>
            <a:r>
              <a:rPr lang="en-US" sz="2400" dirty="0" smtClean="0"/>
              <a:t>Production estimates are developed by using: </a:t>
            </a:r>
          </a:p>
          <a:p>
            <a:pPr marL="514350" indent="-514350" algn="just" fontAlgn="auto">
              <a:spcAft>
                <a:spcPts val="0"/>
              </a:spcAft>
              <a:buFont typeface="+mj-lt"/>
              <a:buAutoNum type="romanLcPeriod"/>
              <a:defRPr/>
            </a:pPr>
            <a:r>
              <a:rPr lang="en-US" sz="2400" dirty="0"/>
              <a:t>M</a:t>
            </a:r>
            <a:r>
              <a:rPr lang="en-US" sz="2400" dirty="0" smtClean="0"/>
              <a:t>etrological Data </a:t>
            </a:r>
          </a:p>
          <a:p>
            <a:pPr marL="514350" indent="-514350" algn="just" fontAlgn="auto">
              <a:spcAft>
                <a:spcPts val="0"/>
              </a:spcAft>
              <a:buFont typeface="+mj-lt"/>
              <a:buAutoNum type="romanLcPeriod"/>
              <a:defRPr/>
            </a:pPr>
            <a:r>
              <a:rPr lang="en-US" sz="2400" dirty="0"/>
              <a:t>R</a:t>
            </a:r>
            <a:r>
              <a:rPr lang="en-US" sz="2400" dirty="0" smtClean="0"/>
              <a:t>emote </a:t>
            </a:r>
            <a:r>
              <a:rPr lang="en-US" sz="2400" dirty="0"/>
              <a:t>S</a:t>
            </a:r>
            <a:r>
              <a:rPr lang="en-US" sz="2400" dirty="0" smtClean="0"/>
              <a:t>ensing Data</a:t>
            </a:r>
          </a:p>
          <a:p>
            <a:pPr marL="514350" indent="-514350" algn="just" fontAlgn="auto">
              <a:spcAft>
                <a:spcPts val="0"/>
              </a:spcAft>
              <a:buFont typeface="+mj-lt"/>
              <a:buAutoNum type="romanLcPeriod"/>
              <a:defRPr/>
            </a:pPr>
            <a:r>
              <a:rPr lang="en-US" sz="2400" dirty="0" smtClean="0"/>
              <a:t>GIS Approach.</a:t>
            </a:r>
          </a:p>
          <a:p>
            <a:pPr marL="0" indent="0" algn="just" fontAlgn="auto">
              <a:spcAft>
                <a:spcPts val="0"/>
              </a:spcAft>
              <a:buFont typeface="Arial" pitchFamily="34" charset="0"/>
              <a:buNone/>
              <a:defRPr/>
            </a:pPr>
            <a:r>
              <a:rPr lang="en-US" sz="2400" dirty="0" smtClean="0"/>
              <a:t>The metrological data is then processed and analyzed with </a:t>
            </a:r>
          </a:p>
          <a:p>
            <a:pPr marL="0" indent="0" algn="just" fontAlgn="auto">
              <a:spcAft>
                <a:spcPts val="0"/>
              </a:spcAft>
              <a:buFont typeface="Arial" pitchFamily="34" charset="0"/>
              <a:buNone/>
              <a:defRPr/>
            </a:pPr>
            <a:r>
              <a:rPr lang="en-US" sz="2400" dirty="0" smtClean="0"/>
              <a:t>Ms. Excel.  Graphs and diagrams( ombrothermic diagram) will be formulated thereafter.</a:t>
            </a:r>
            <a:endParaRPr lang="en-US" sz="2400" dirty="0"/>
          </a:p>
          <a:p>
            <a:pPr marL="0" indent="0" fontAlgn="auto">
              <a:spcAft>
                <a:spcPts val="0"/>
              </a:spcAft>
              <a:buFont typeface="Arial" pitchFamily="34" charset="0"/>
              <a:buNone/>
              <a:defRPr/>
            </a:pPr>
            <a:endParaRPr lang="en-US" sz="2400" dirty="0" smtClean="0"/>
          </a:p>
          <a:p>
            <a:pPr marL="514350" indent="-514350" fontAlgn="auto">
              <a:spcAft>
                <a:spcPts val="0"/>
              </a:spcAft>
              <a:buFont typeface="+mj-lt"/>
              <a:buAutoNum type="romanLcPeriod"/>
              <a:defRPr/>
            </a:pPr>
            <a:endParaRPr lang="en-US" sz="2400"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algn="l" fontAlgn="auto">
              <a:spcAft>
                <a:spcPts val="0"/>
              </a:spcAft>
              <a:defRPr/>
            </a:pPr>
            <a:r>
              <a:rPr lang="en-US" dirty="0" smtClean="0"/>
              <a:t/>
            </a:r>
            <a:br>
              <a:rPr lang="en-US" dirty="0" smtClean="0"/>
            </a:br>
            <a:r>
              <a:rPr lang="en-US" b="1" dirty="0" smtClean="0"/>
              <a:t>Cont.…</a:t>
            </a:r>
            <a:r>
              <a:rPr lang="en-US" dirty="0" smtClean="0"/>
              <a:t/>
            </a:r>
            <a:br>
              <a:rPr lang="en-US" dirty="0" smtClean="0"/>
            </a:br>
            <a:endParaRPr lang="en-US" dirty="0"/>
          </a:p>
        </p:txBody>
      </p:sp>
      <p:sp>
        <p:nvSpPr>
          <p:cNvPr id="22530" name="Content Placeholder 2"/>
          <p:cNvSpPr>
            <a:spLocks noGrp="1"/>
          </p:cNvSpPr>
          <p:nvPr>
            <p:ph idx="1"/>
          </p:nvPr>
        </p:nvSpPr>
        <p:spPr>
          <a:xfrm>
            <a:off x="457200" y="1219200"/>
            <a:ext cx="8229600" cy="5334000"/>
          </a:xfrm>
        </p:spPr>
        <p:txBody>
          <a:bodyPr/>
          <a:lstStyle/>
          <a:p>
            <a:pPr algn="just"/>
            <a:r>
              <a:rPr lang="en-US" dirty="0" smtClean="0"/>
              <a:t>Agriculture is an important user of the agrometeorological information( to study the influence of metrological conditions upon growth and development of field, fruit and other crops). Its turning to good account combined with other types of specialized information (agricultural, technological, economic, etc.) being achieved in order to prevent and reduce the meteorological risk in agriculture, as well as to establish sustainable development strategies.</a:t>
            </a:r>
            <a:br>
              <a:rPr lang="en-US" dirty="0" smtClean="0"/>
            </a:br>
            <a:endParaRPr lang="en-US" dirty="0" smtClean="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l"/>
            <a:r>
              <a:rPr lang="en-US" b="1" dirty="0" smtClean="0"/>
              <a:t>Cont…</a:t>
            </a:r>
            <a:endParaRPr lang="en-US" b="1" dirty="0"/>
          </a:p>
        </p:txBody>
      </p:sp>
      <p:sp>
        <p:nvSpPr>
          <p:cNvPr id="3" name="Content Placeholder 2"/>
          <p:cNvSpPr>
            <a:spLocks noGrp="1"/>
          </p:cNvSpPr>
          <p:nvPr>
            <p:ph idx="1"/>
          </p:nvPr>
        </p:nvSpPr>
        <p:spPr>
          <a:xfrm>
            <a:off x="457200" y="1371600"/>
            <a:ext cx="8229600" cy="5029200"/>
          </a:xfrm>
        </p:spPr>
        <p:txBody>
          <a:bodyPr rtlCol="0">
            <a:normAutofit/>
          </a:bodyPr>
          <a:lstStyle/>
          <a:p>
            <a:pPr marL="0" indent="0" algn="just" fontAlgn="auto">
              <a:spcAft>
                <a:spcPts val="0"/>
              </a:spcAft>
              <a:buFont typeface="Arial" pitchFamily="34" charset="0"/>
              <a:buNone/>
              <a:defRPr/>
            </a:pPr>
            <a:r>
              <a:rPr lang="en-US" b="1" dirty="0" err="1" smtClean="0"/>
              <a:t>Ombrothermic</a:t>
            </a:r>
            <a:r>
              <a:rPr lang="en-US" b="1" dirty="0" smtClean="0"/>
              <a:t> Diagram </a:t>
            </a:r>
            <a:r>
              <a:rPr lang="en-US" dirty="0" smtClean="0"/>
              <a:t>is a two axis graph showing average temperature and rainfall. Temperature is represented by a curve and rainfall with histogram.</a:t>
            </a:r>
            <a:endParaRPr lang="en-US" dirty="0"/>
          </a:p>
          <a:p>
            <a:pPr marL="0" indent="0" algn="just" fontAlgn="auto">
              <a:spcAft>
                <a:spcPts val="0"/>
              </a:spcAft>
              <a:buFont typeface="Arial" pitchFamily="34" charset="0"/>
              <a:buNone/>
              <a:defRPr/>
            </a:pPr>
            <a:r>
              <a:rPr lang="en-US" dirty="0" smtClean="0"/>
              <a:t>Remote sensing data can be used :</a:t>
            </a:r>
          </a:p>
          <a:p>
            <a:pPr marL="571500" indent="-571500" algn="just" fontAlgn="auto">
              <a:spcAft>
                <a:spcPts val="0"/>
              </a:spcAft>
              <a:buFont typeface="+mj-lt"/>
              <a:buAutoNum type="romanLcPeriod"/>
              <a:defRPr/>
            </a:pPr>
            <a:r>
              <a:rPr lang="en-US" dirty="0" smtClean="0"/>
              <a:t>To estimate agro metrological variable(actual evaporation, bio mass, soil moisture.</a:t>
            </a:r>
          </a:p>
          <a:p>
            <a:pPr marL="571500" indent="-571500" algn="just" fontAlgn="auto">
              <a:spcAft>
                <a:spcPts val="0"/>
              </a:spcAft>
              <a:buFont typeface="+mj-lt"/>
              <a:buAutoNum type="romanLcPeriod"/>
              <a:defRPr/>
            </a:pPr>
            <a:r>
              <a:rPr lang="en-US" dirty="0" smtClean="0"/>
              <a:t>As input in crop growth simulation model.</a:t>
            </a:r>
          </a:p>
          <a:p>
            <a:pPr marL="571500" indent="-571500" algn="just" fontAlgn="auto">
              <a:spcAft>
                <a:spcPts val="0"/>
              </a:spcAft>
              <a:buFont typeface="+mj-lt"/>
              <a:buAutoNum type="romanLcPeriod"/>
              <a:defRPr/>
            </a:pPr>
            <a:r>
              <a:rPr lang="en-US" dirty="0" smtClean="0"/>
              <a:t>Time series of remote sensing can be used for crop growth monitoring. </a:t>
            </a:r>
            <a:endParaRPr lang="en-US"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lstStyle/>
          <a:p>
            <a:pPr>
              <a:buNone/>
            </a:pPr>
            <a:endParaRPr lang="en-US" b="1" dirty="0" smtClean="0"/>
          </a:p>
          <a:p>
            <a:pPr>
              <a:buNone/>
            </a:pPr>
            <a:r>
              <a:rPr lang="en-US" b="1" dirty="0" smtClean="0"/>
              <a:t>Agro metrological Techniques</a:t>
            </a:r>
          </a:p>
          <a:p>
            <a:pPr algn="just">
              <a:buNone/>
            </a:pPr>
            <a:endParaRPr lang="en-US" b="1" dirty="0" smtClean="0"/>
          </a:p>
          <a:p>
            <a:pPr algn="just">
              <a:buNone/>
            </a:pPr>
            <a:r>
              <a:rPr lang="en-US" dirty="0" smtClean="0"/>
              <a:t>	Agro metrology is the science which studies the influence of metrological conditions upon the growth and development of field, fruit and other crops, aiming at determining the needs of Agricultural system or biotope in reaching the optimal biological productivity.</a:t>
            </a:r>
          </a:p>
          <a:p>
            <a:endParaRPr lang="en-US"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59394" name="Title 1"/>
          <p:cNvSpPr>
            <a:spLocks noGrp="1"/>
          </p:cNvSpPr>
          <p:nvPr>
            <p:ph type="title"/>
          </p:nvPr>
        </p:nvSpPr>
        <p:spPr>
          <a:xfrm>
            <a:off x="457200" y="274638"/>
            <a:ext cx="8229600" cy="792162"/>
          </a:xfrm>
        </p:spPr>
        <p:txBody>
          <a:bodyPr/>
          <a:lstStyle/>
          <a:p>
            <a:r>
              <a:rPr lang="en-US" sz="4000" b="1" dirty="0" smtClean="0"/>
              <a:t>Official</a:t>
            </a:r>
            <a:r>
              <a:rPr lang="en-US" b="1" dirty="0" smtClean="0">
                <a:cs typeface="Times New Roman" pitchFamily="18" charset="0"/>
              </a:rPr>
              <a:t> </a:t>
            </a:r>
            <a:r>
              <a:rPr lang="en-US" sz="4000" b="1" dirty="0" smtClean="0"/>
              <a:t>Agriculture</a:t>
            </a:r>
            <a:r>
              <a:rPr lang="en-US" b="1" dirty="0" smtClean="0">
                <a:cs typeface="Times New Roman" pitchFamily="18" charset="0"/>
              </a:rPr>
              <a:t> </a:t>
            </a:r>
            <a:r>
              <a:rPr lang="en-US" sz="4000" b="1" dirty="0" smtClean="0"/>
              <a:t>Statistics</a:t>
            </a:r>
            <a:r>
              <a:rPr lang="en-US" b="1" dirty="0" smtClean="0">
                <a:cs typeface="Times New Roman" pitchFamily="18" charset="0"/>
              </a:rPr>
              <a:t> </a:t>
            </a:r>
          </a:p>
        </p:txBody>
      </p:sp>
      <p:sp>
        <p:nvSpPr>
          <p:cNvPr id="3" name="Content Placeholder 2"/>
          <p:cNvSpPr>
            <a:spLocks noGrp="1"/>
          </p:cNvSpPr>
          <p:nvPr>
            <p:ph idx="1"/>
          </p:nvPr>
        </p:nvSpPr>
        <p:spPr>
          <a:xfrm>
            <a:off x="457200" y="838200"/>
            <a:ext cx="8229600" cy="6019800"/>
          </a:xfrm>
        </p:spPr>
        <p:txBody>
          <a:bodyPr rtlCol="0">
            <a:noAutofit/>
          </a:bodyPr>
          <a:lstStyle/>
          <a:p>
            <a:pPr fontAlgn="auto">
              <a:lnSpc>
                <a:spcPct val="120000"/>
              </a:lnSpc>
              <a:spcAft>
                <a:spcPts val="0"/>
              </a:spcAft>
              <a:buFont typeface="Arial" pitchFamily="34" charset="0"/>
              <a:buChar char="•"/>
              <a:defRPr/>
            </a:pPr>
            <a:r>
              <a:rPr lang="en-US" sz="2050" dirty="0" smtClean="0">
                <a:latin typeface="+mj-lt"/>
                <a:cs typeface="Times New Roman" pitchFamily="18" charset="0"/>
              </a:rPr>
              <a:t>In Pakistan official agriculture statistics is collected through the following process.</a:t>
            </a:r>
          </a:p>
          <a:p>
            <a:pPr fontAlgn="auto">
              <a:lnSpc>
                <a:spcPct val="120000"/>
              </a:lnSpc>
              <a:spcAft>
                <a:spcPts val="0"/>
              </a:spcAft>
              <a:buFont typeface="Arial" pitchFamily="34" charset="0"/>
              <a:buChar char="•"/>
              <a:defRPr/>
            </a:pPr>
            <a:r>
              <a:rPr lang="en-US" sz="2050" dirty="0" smtClean="0">
                <a:latin typeface="+mj-lt"/>
                <a:cs typeface="Times New Roman" pitchFamily="18" charset="0"/>
              </a:rPr>
              <a:t>CRS (Crop reporting Services) department of the  provinces compile the major agriculture statistics  at District level and consolidate these at provincial level. These departments collect the data through :</a:t>
            </a:r>
          </a:p>
          <a:p>
            <a:pPr lvl="1" fontAlgn="auto">
              <a:lnSpc>
                <a:spcPct val="120000"/>
              </a:lnSpc>
              <a:spcAft>
                <a:spcPts val="0"/>
              </a:spcAft>
              <a:buFont typeface="Wingdings" pitchFamily="2" charset="2"/>
              <a:buChar char="Ø"/>
              <a:defRPr/>
            </a:pPr>
            <a:r>
              <a:rPr lang="en-US" sz="2050" dirty="0" smtClean="0">
                <a:latin typeface="+mj-lt"/>
                <a:cs typeface="Times New Roman" pitchFamily="18" charset="0"/>
              </a:rPr>
              <a:t> </a:t>
            </a:r>
            <a:r>
              <a:rPr lang="en-US" sz="2050" dirty="0" err="1" smtClean="0">
                <a:latin typeface="+mj-lt"/>
                <a:cs typeface="Times New Roman" pitchFamily="18" charset="0"/>
              </a:rPr>
              <a:t>Potwar</a:t>
            </a:r>
            <a:r>
              <a:rPr lang="en-US" sz="2050" dirty="0" smtClean="0">
                <a:latin typeface="+mj-lt"/>
                <a:cs typeface="Times New Roman" pitchFamily="18" charset="0"/>
              </a:rPr>
              <a:t> Circles</a:t>
            </a:r>
          </a:p>
          <a:p>
            <a:pPr lvl="1" fontAlgn="auto">
              <a:lnSpc>
                <a:spcPct val="120000"/>
              </a:lnSpc>
              <a:spcAft>
                <a:spcPts val="0"/>
              </a:spcAft>
              <a:buFont typeface="Wingdings" pitchFamily="2" charset="2"/>
              <a:buChar char="Ø"/>
              <a:defRPr/>
            </a:pPr>
            <a:r>
              <a:rPr lang="en-US" sz="2050" dirty="0" smtClean="0">
                <a:latin typeface="+mj-lt"/>
                <a:cs typeface="Times New Roman" pitchFamily="18" charset="0"/>
              </a:rPr>
              <a:t>Survey Estimation</a:t>
            </a:r>
          </a:p>
          <a:p>
            <a:pPr fontAlgn="auto">
              <a:lnSpc>
                <a:spcPct val="120000"/>
              </a:lnSpc>
              <a:spcAft>
                <a:spcPts val="0"/>
              </a:spcAft>
              <a:buFont typeface="Arial" pitchFamily="34" charset="0"/>
              <a:buChar char="•"/>
              <a:defRPr/>
            </a:pPr>
            <a:r>
              <a:rPr lang="en-US" sz="2050" dirty="0" smtClean="0">
                <a:latin typeface="+mj-lt"/>
                <a:cs typeface="Times New Roman" pitchFamily="18" charset="0"/>
              </a:rPr>
              <a:t>CRS of the  provinces forward the consolidated statistics at provincial level to the  central statistical office, where the validity and reliability  of these provincial </a:t>
            </a:r>
            <a:r>
              <a:rPr lang="en-US" sz="2050" dirty="0" smtClean="0">
                <a:cs typeface="Times New Roman" pitchFamily="18" charset="0"/>
              </a:rPr>
              <a:t>statistics</a:t>
            </a:r>
            <a:r>
              <a:rPr lang="en-US" sz="2050" dirty="0" smtClean="0">
                <a:latin typeface="+mj-lt"/>
                <a:cs typeface="Times New Roman" pitchFamily="18" charset="0"/>
              </a:rPr>
              <a:t> is verified. Then these provincial statistics are compiled to get estimates at national level which thereafter are forwarded to the Ministry of food, Agriculture and Livestock (MINFAL) for release. </a:t>
            </a:r>
          </a:p>
          <a:p>
            <a:pPr fontAlgn="auto">
              <a:lnSpc>
                <a:spcPct val="120000"/>
              </a:lnSpc>
              <a:spcAft>
                <a:spcPts val="0"/>
              </a:spcAft>
              <a:buFont typeface="Arial" pitchFamily="34" charset="0"/>
              <a:buChar char="•"/>
              <a:defRPr/>
            </a:pPr>
            <a:r>
              <a:rPr lang="en-US" sz="2050" dirty="0" smtClean="0">
                <a:latin typeface="+mj-lt"/>
                <a:cs typeface="Times New Roman" pitchFamily="18" charset="0"/>
              </a:rPr>
              <a:t>The estimates are updated, revised on regular interval on the basis of data received from crops reporting departments of the provinces. </a:t>
            </a:r>
            <a:endParaRPr lang="en-US" sz="2050" dirty="0">
              <a:latin typeface="+mj-lt"/>
              <a:cs typeface="Times New Roman" pitchFamily="18" charset="0"/>
            </a:endParaRPr>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normAutofit fontScale="90000"/>
          </a:bodyPr>
          <a:lstStyle/>
          <a:p>
            <a:r>
              <a:rPr lang="en-US" sz="4000" b="1" smtClean="0">
                <a:cs typeface="Times New Roman" pitchFamily="18" charset="0"/>
              </a:rPr>
              <a:t>In-Put Structure of Agriculture Sector</a:t>
            </a:r>
          </a:p>
        </p:txBody>
      </p:sp>
      <p:graphicFrame>
        <p:nvGraphicFramePr>
          <p:cNvPr id="4" name="Diagram 3"/>
          <p:cNvGraphicFramePr/>
          <p:nvPr/>
        </p:nvGraphicFramePr>
        <p:xfrm>
          <a:off x="457200" y="1447800"/>
          <a:ext cx="8229600" cy="4800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Title 1"/>
          <p:cNvSpPr>
            <a:spLocks noGrp="1"/>
          </p:cNvSpPr>
          <p:nvPr>
            <p:ph type="title"/>
          </p:nvPr>
        </p:nvSpPr>
        <p:spPr/>
        <p:txBody>
          <a:bodyPr/>
          <a:lstStyle/>
          <a:p>
            <a:r>
              <a:rPr lang="en-US" b="1" dirty="0" smtClean="0"/>
              <a:t>Input of Crops</a:t>
            </a:r>
            <a:endParaRPr lang="en-US" dirty="0" smtClean="0"/>
          </a:p>
        </p:txBody>
      </p:sp>
      <p:sp>
        <p:nvSpPr>
          <p:cNvPr id="65538" name="Content Placeholder 2"/>
          <p:cNvSpPr>
            <a:spLocks noGrp="1"/>
          </p:cNvSpPr>
          <p:nvPr>
            <p:ph idx="1"/>
          </p:nvPr>
        </p:nvSpPr>
        <p:spPr/>
        <p:txBody>
          <a:bodyPr/>
          <a:lstStyle/>
          <a:p>
            <a:pPr>
              <a:buNone/>
            </a:pPr>
            <a:r>
              <a:rPr lang="en-US" dirty="0" smtClean="0"/>
              <a:t>The input of crops, mainly derived from</a:t>
            </a:r>
          </a:p>
          <a:p>
            <a:pPr>
              <a:buNone/>
            </a:pPr>
            <a:r>
              <a:rPr lang="en-US" dirty="0" smtClean="0"/>
              <a:t>Agriculture sector is :</a:t>
            </a:r>
          </a:p>
          <a:p>
            <a:pPr>
              <a:buFont typeface="Wingdings" pitchFamily="2" charset="2"/>
              <a:buChar char="Ø"/>
            </a:pPr>
            <a:r>
              <a:rPr lang="en-US" dirty="0" smtClean="0"/>
              <a:t>Seeds, Fertilizer</a:t>
            </a:r>
          </a:p>
          <a:p>
            <a:pPr>
              <a:buFont typeface="Wingdings" pitchFamily="2" charset="2"/>
              <a:buChar char="Ø"/>
            </a:pPr>
            <a:r>
              <a:rPr lang="en-US" dirty="0" smtClean="0"/>
              <a:t>Pesticides, Insecticides</a:t>
            </a:r>
          </a:p>
          <a:p>
            <a:pPr>
              <a:buFont typeface="Wingdings" pitchFamily="2" charset="2"/>
              <a:buChar char="Ø"/>
            </a:pPr>
            <a:r>
              <a:rPr lang="en-US" dirty="0" smtClean="0"/>
              <a:t>Water Cost of sowing</a:t>
            </a:r>
          </a:p>
          <a:p>
            <a:pPr>
              <a:buFont typeface="Wingdings" pitchFamily="2" charset="2"/>
              <a:buChar char="Ø"/>
            </a:pPr>
            <a:r>
              <a:rPr lang="en-US" dirty="0" smtClean="0"/>
              <a:t>Ploughing </a:t>
            </a:r>
          </a:p>
          <a:p>
            <a:pPr>
              <a:buFont typeface="Wingdings" pitchFamily="2" charset="2"/>
              <a:buChar char="Ø"/>
            </a:pPr>
            <a:endParaRPr lang="en-US" dirty="0" smtClean="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fontAlgn="auto">
              <a:spcAft>
                <a:spcPts val="0"/>
              </a:spcAft>
              <a:defRPr/>
            </a:pPr>
            <a:r>
              <a:rPr lang="en-US" sz="4000" b="1" dirty="0" smtClean="0"/>
              <a:t>% Share of Input regarding Major/Minor Crops in Agriculture Sector</a:t>
            </a:r>
            <a:endParaRPr lang="en-US" sz="4000" b="1" dirty="0"/>
          </a:p>
        </p:txBody>
      </p:sp>
      <p:graphicFrame>
        <p:nvGraphicFramePr>
          <p:cNvPr id="4" name="Content Placeholder 3"/>
          <p:cNvGraphicFramePr>
            <a:graphicFrameLocks noGrp="1"/>
          </p:cNvGraphicFramePr>
          <p:nvPr>
            <p:ph idx="1"/>
          </p:nvPr>
        </p:nvGraphicFramePr>
        <p:xfrm>
          <a:off x="228600" y="1676400"/>
          <a:ext cx="3810000" cy="4571999"/>
        </p:xfrm>
        <a:graphic>
          <a:graphicData uri="http://schemas.openxmlformats.org/drawingml/2006/table">
            <a:tbl>
              <a:tblPr firstRow="1" firstCol="1" lastRow="1" lastCol="1" bandRow="1" bandCol="1">
                <a:tableStyleId>{793D81CF-94F2-401A-BA57-92F5A7B2D0C5}</a:tableStyleId>
              </a:tblPr>
              <a:tblGrid>
                <a:gridCol w="592095"/>
                <a:gridCol w="2445608"/>
                <a:gridCol w="772297"/>
              </a:tblGrid>
              <a:tr h="1117140">
                <a:tc>
                  <a:txBody>
                    <a:bodyPr/>
                    <a:lstStyle/>
                    <a:p>
                      <a:pPr marL="0" marR="0" algn="ctr">
                        <a:spcBef>
                          <a:spcPts val="0"/>
                        </a:spcBef>
                        <a:spcAft>
                          <a:spcPts val="0"/>
                        </a:spcAft>
                      </a:pPr>
                      <a:r>
                        <a:rPr lang="en-US" sz="1200" dirty="0" err="1">
                          <a:effectLst/>
                        </a:rPr>
                        <a:t>S.No</a:t>
                      </a:r>
                      <a:endParaRPr lang="en-US" sz="1200" dirty="0">
                        <a:effectLst/>
                        <a:latin typeface="Times New Roman"/>
                        <a:ea typeface="Times New Roman"/>
                      </a:endParaRPr>
                    </a:p>
                  </a:txBody>
                  <a:tcPr marL="68580" marR="68580" marT="0" marB="0"/>
                </a:tc>
                <a:tc>
                  <a:txBody>
                    <a:bodyPr/>
                    <a:lstStyle/>
                    <a:p>
                      <a:pPr marL="0" marR="0" algn="ctr">
                        <a:spcBef>
                          <a:spcPts val="0"/>
                        </a:spcBef>
                        <a:spcAft>
                          <a:spcPts val="0"/>
                        </a:spcAft>
                      </a:pPr>
                      <a:r>
                        <a:rPr lang="en-US" sz="1200" dirty="0" smtClean="0">
                          <a:effectLst/>
                        </a:rPr>
                        <a:t>Input </a:t>
                      </a:r>
                      <a:r>
                        <a:rPr lang="en-US" sz="1200" dirty="0">
                          <a:effectLst/>
                        </a:rPr>
                        <a:t>of major crops</a:t>
                      </a:r>
                    </a:p>
                    <a:p>
                      <a:pPr marL="0" marR="0" algn="ctr">
                        <a:spcBef>
                          <a:spcPts val="0"/>
                        </a:spcBef>
                        <a:spcAft>
                          <a:spcPts val="0"/>
                        </a:spcAft>
                      </a:pPr>
                      <a:r>
                        <a:rPr lang="en-US" sz="1200" dirty="0">
                          <a:effectLst/>
                        </a:rPr>
                        <a:t> </a:t>
                      </a:r>
                      <a:endParaRPr lang="en-US" sz="1200" dirty="0">
                        <a:effectLst/>
                        <a:latin typeface="Times New Roman"/>
                        <a:ea typeface="Times New Roman"/>
                      </a:endParaRPr>
                    </a:p>
                  </a:txBody>
                  <a:tcPr marL="68580" marR="68580" marT="0" marB="0"/>
                </a:tc>
                <a:tc>
                  <a:txBody>
                    <a:bodyPr/>
                    <a:lstStyle/>
                    <a:p>
                      <a:pPr marL="0" marR="0" algn="ctr">
                        <a:spcBef>
                          <a:spcPts val="0"/>
                        </a:spcBef>
                        <a:spcAft>
                          <a:spcPts val="0"/>
                        </a:spcAft>
                      </a:pPr>
                      <a:r>
                        <a:rPr lang="en-US" sz="1200" dirty="0">
                          <a:effectLst/>
                        </a:rPr>
                        <a:t>% share in </a:t>
                      </a:r>
                      <a:r>
                        <a:rPr lang="en-US" sz="1200" dirty="0" smtClean="0">
                          <a:effectLst/>
                        </a:rPr>
                        <a:t>input</a:t>
                      </a:r>
                      <a:endParaRPr lang="en-US" sz="1200" dirty="0">
                        <a:effectLst/>
                        <a:latin typeface="Times New Roman"/>
                        <a:ea typeface="Times New Roman"/>
                      </a:endParaRPr>
                    </a:p>
                  </a:txBody>
                  <a:tcPr marL="68580" marR="68580" marT="0" marB="0"/>
                </a:tc>
              </a:tr>
              <a:tr h="372380">
                <a:tc>
                  <a:txBody>
                    <a:bodyPr/>
                    <a:lstStyle/>
                    <a:p>
                      <a:pPr marL="0" marR="0" algn="ctr">
                        <a:spcBef>
                          <a:spcPts val="0"/>
                        </a:spcBef>
                        <a:spcAft>
                          <a:spcPts val="0"/>
                        </a:spcAft>
                      </a:pPr>
                      <a:r>
                        <a:rPr lang="en-US" sz="1200">
                          <a:effectLst/>
                        </a:rPr>
                        <a:t>1</a:t>
                      </a:r>
                      <a:endParaRPr lang="en-US" sz="1200">
                        <a:effectLst/>
                        <a:latin typeface="Times New Roman"/>
                        <a:ea typeface="Times New Roman"/>
                      </a:endParaRPr>
                    </a:p>
                  </a:txBody>
                  <a:tcPr marL="68580" marR="68580" marT="0" marB="0"/>
                </a:tc>
                <a:tc>
                  <a:txBody>
                    <a:bodyPr/>
                    <a:lstStyle/>
                    <a:p>
                      <a:pPr marL="0" marR="0">
                        <a:spcBef>
                          <a:spcPts val="0"/>
                        </a:spcBef>
                        <a:spcAft>
                          <a:spcPts val="0"/>
                        </a:spcAft>
                      </a:pPr>
                      <a:r>
                        <a:rPr lang="en-US" sz="1200" dirty="0">
                          <a:effectLst/>
                        </a:rPr>
                        <a:t>Seed</a:t>
                      </a:r>
                      <a:endParaRPr lang="en-US" sz="1200" dirty="0">
                        <a:effectLst/>
                        <a:latin typeface="Times New Roman"/>
                        <a:ea typeface="Times New Roman"/>
                      </a:endParaRPr>
                    </a:p>
                  </a:txBody>
                  <a:tcPr marL="68580" marR="68580" marT="0" marB="0"/>
                </a:tc>
                <a:tc>
                  <a:txBody>
                    <a:bodyPr/>
                    <a:lstStyle/>
                    <a:p>
                      <a:pPr marL="0" marR="0" algn="ctr">
                        <a:spcBef>
                          <a:spcPts val="0"/>
                        </a:spcBef>
                        <a:spcAft>
                          <a:spcPts val="0"/>
                        </a:spcAft>
                      </a:pPr>
                      <a:r>
                        <a:rPr lang="en-US" sz="1200" dirty="0">
                          <a:effectLst/>
                        </a:rPr>
                        <a:t>20.23</a:t>
                      </a:r>
                      <a:endParaRPr lang="en-US" sz="1200" dirty="0">
                        <a:effectLst/>
                        <a:latin typeface="Times New Roman"/>
                        <a:ea typeface="Times New Roman"/>
                      </a:endParaRPr>
                    </a:p>
                  </a:txBody>
                  <a:tcPr marL="68580" marR="68580" marT="0" marB="0"/>
                </a:tc>
              </a:tr>
              <a:tr h="372380">
                <a:tc>
                  <a:txBody>
                    <a:bodyPr/>
                    <a:lstStyle/>
                    <a:p>
                      <a:pPr marL="0" marR="0" algn="ctr">
                        <a:spcBef>
                          <a:spcPts val="0"/>
                        </a:spcBef>
                        <a:spcAft>
                          <a:spcPts val="0"/>
                        </a:spcAft>
                      </a:pPr>
                      <a:r>
                        <a:rPr lang="en-US" sz="1200">
                          <a:effectLst/>
                        </a:rPr>
                        <a:t>2</a:t>
                      </a:r>
                      <a:endParaRPr lang="en-US" sz="1200">
                        <a:effectLst/>
                        <a:latin typeface="Times New Roman"/>
                        <a:ea typeface="Times New Roman"/>
                      </a:endParaRPr>
                    </a:p>
                  </a:txBody>
                  <a:tcPr marL="68580" marR="68580" marT="0" marB="0"/>
                </a:tc>
                <a:tc>
                  <a:txBody>
                    <a:bodyPr/>
                    <a:lstStyle/>
                    <a:p>
                      <a:pPr marL="0" marR="0">
                        <a:spcBef>
                          <a:spcPts val="0"/>
                        </a:spcBef>
                        <a:spcAft>
                          <a:spcPts val="0"/>
                        </a:spcAft>
                      </a:pPr>
                      <a:r>
                        <a:rPr lang="en-US" sz="1200">
                          <a:effectLst/>
                        </a:rPr>
                        <a:t>Fertilizer</a:t>
                      </a:r>
                      <a:endParaRPr lang="en-US" sz="1200">
                        <a:effectLst/>
                        <a:latin typeface="Times New Roman"/>
                        <a:ea typeface="Times New Roman"/>
                      </a:endParaRPr>
                    </a:p>
                  </a:txBody>
                  <a:tcPr marL="68580" marR="68580" marT="0" marB="0"/>
                </a:tc>
                <a:tc>
                  <a:txBody>
                    <a:bodyPr/>
                    <a:lstStyle/>
                    <a:p>
                      <a:pPr marL="0" marR="0" algn="ctr">
                        <a:spcBef>
                          <a:spcPts val="0"/>
                        </a:spcBef>
                        <a:spcAft>
                          <a:spcPts val="0"/>
                        </a:spcAft>
                      </a:pPr>
                      <a:r>
                        <a:rPr lang="en-US" sz="1200" dirty="0">
                          <a:effectLst/>
                        </a:rPr>
                        <a:t>44.79</a:t>
                      </a:r>
                      <a:endParaRPr lang="en-US" sz="1200" dirty="0">
                        <a:effectLst/>
                        <a:latin typeface="Times New Roman"/>
                        <a:ea typeface="Times New Roman"/>
                      </a:endParaRPr>
                    </a:p>
                  </a:txBody>
                  <a:tcPr marL="68580" marR="68580" marT="0" marB="0"/>
                </a:tc>
              </a:tr>
              <a:tr h="744760">
                <a:tc>
                  <a:txBody>
                    <a:bodyPr/>
                    <a:lstStyle/>
                    <a:p>
                      <a:pPr marL="0" marR="0" algn="ctr">
                        <a:spcBef>
                          <a:spcPts val="0"/>
                        </a:spcBef>
                        <a:spcAft>
                          <a:spcPts val="0"/>
                        </a:spcAft>
                      </a:pPr>
                      <a:r>
                        <a:rPr lang="en-US" sz="1200">
                          <a:effectLst/>
                        </a:rPr>
                        <a:t>3</a:t>
                      </a:r>
                      <a:endParaRPr lang="en-US" sz="1200">
                        <a:effectLst/>
                        <a:latin typeface="Times New Roman"/>
                        <a:ea typeface="Times New Roman"/>
                      </a:endParaRPr>
                    </a:p>
                  </a:txBody>
                  <a:tcPr marL="68580" marR="68580" marT="0" marB="0"/>
                </a:tc>
                <a:tc>
                  <a:txBody>
                    <a:bodyPr/>
                    <a:lstStyle/>
                    <a:p>
                      <a:pPr marL="0" marR="0">
                        <a:spcBef>
                          <a:spcPts val="0"/>
                        </a:spcBef>
                        <a:spcAft>
                          <a:spcPts val="0"/>
                        </a:spcAft>
                      </a:pPr>
                      <a:r>
                        <a:rPr lang="en-US" sz="1200" dirty="0">
                          <a:effectLst/>
                        </a:rPr>
                        <a:t>Pesticides</a:t>
                      </a:r>
                    </a:p>
                    <a:p>
                      <a:pPr marL="0" marR="0">
                        <a:spcBef>
                          <a:spcPts val="0"/>
                        </a:spcBef>
                        <a:spcAft>
                          <a:spcPts val="0"/>
                        </a:spcAft>
                      </a:pPr>
                      <a:r>
                        <a:rPr lang="en-US" sz="1200" dirty="0">
                          <a:effectLst/>
                        </a:rPr>
                        <a:t> </a:t>
                      </a:r>
                      <a:endParaRPr lang="en-US" sz="1200" dirty="0">
                        <a:effectLst/>
                        <a:latin typeface="Times New Roman"/>
                        <a:ea typeface="Times New Roman"/>
                      </a:endParaRPr>
                    </a:p>
                  </a:txBody>
                  <a:tcPr marL="68580" marR="68580" marT="0" marB="0"/>
                </a:tc>
                <a:tc>
                  <a:txBody>
                    <a:bodyPr/>
                    <a:lstStyle/>
                    <a:p>
                      <a:pPr marL="0" marR="0" algn="ctr">
                        <a:spcBef>
                          <a:spcPts val="0"/>
                        </a:spcBef>
                        <a:spcAft>
                          <a:spcPts val="0"/>
                        </a:spcAft>
                      </a:pPr>
                      <a:r>
                        <a:rPr lang="en-US" sz="1200" dirty="0">
                          <a:effectLst/>
                        </a:rPr>
                        <a:t>5.46</a:t>
                      </a:r>
                      <a:endParaRPr lang="en-US" sz="1200" dirty="0">
                        <a:effectLst/>
                        <a:latin typeface="Times New Roman"/>
                        <a:ea typeface="Times New Roman"/>
                      </a:endParaRPr>
                    </a:p>
                  </a:txBody>
                  <a:tcPr marL="68580" marR="68580" marT="0" marB="0"/>
                </a:tc>
              </a:tr>
              <a:tr h="372380">
                <a:tc>
                  <a:txBody>
                    <a:bodyPr/>
                    <a:lstStyle/>
                    <a:p>
                      <a:pPr marL="0" marR="0" algn="ctr">
                        <a:spcBef>
                          <a:spcPts val="0"/>
                        </a:spcBef>
                        <a:spcAft>
                          <a:spcPts val="0"/>
                        </a:spcAft>
                      </a:pPr>
                      <a:r>
                        <a:rPr lang="en-US" sz="1200">
                          <a:effectLst/>
                        </a:rPr>
                        <a:t>4</a:t>
                      </a:r>
                      <a:endParaRPr lang="en-US" sz="1200">
                        <a:effectLst/>
                        <a:latin typeface="Times New Roman"/>
                        <a:ea typeface="Times New Roman"/>
                      </a:endParaRPr>
                    </a:p>
                  </a:txBody>
                  <a:tcPr marL="68580" marR="68580" marT="0" marB="0"/>
                </a:tc>
                <a:tc>
                  <a:txBody>
                    <a:bodyPr/>
                    <a:lstStyle/>
                    <a:p>
                      <a:pPr marL="0" marR="0">
                        <a:spcBef>
                          <a:spcPts val="0"/>
                        </a:spcBef>
                        <a:spcAft>
                          <a:spcPts val="0"/>
                        </a:spcAft>
                      </a:pPr>
                      <a:r>
                        <a:rPr lang="en-US" sz="1200">
                          <a:effectLst/>
                        </a:rPr>
                        <a:t>Water</a:t>
                      </a:r>
                      <a:endParaRPr lang="en-US" sz="1200">
                        <a:effectLst/>
                        <a:latin typeface="Times New Roman"/>
                        <a:ea typeface="Times New Roman"/>
                      </a:endParaRPr>
                    </a:p>
                  </a:txBody>
                  <a:tcPr marL="68580" marR="68580" marT="0" marB="0"/>
                </a:tc>
                <a:tc>
                  <a:txBody>
                    <a:bodyPr/>
                    <a:lstStyle/>
                    <a:p>
                      <a:pPr marL="0" marR="0" algn="ctr">
                        <a:spcBef>
                          <a:spcPts val="0"/>
                        </a:spcBef>
                        <a:spcAft>
                          <a:spcPts val="0"/>
                        </a:spcAft>
                      </a:pPr>
                      <a:r>
                        <a:rPr lang="en-US" sz="1200">
                          <a:effectLst/>
                        </a:rPr>
                        <a:t>10.03</a:t>
                      </a:r>
                      <a:endParaRPr lang="en-US" sz="1200">
                        <a:effectLst/>
                        <a:latin typeface="Times New Roman"/>
                        <a:ea typeface="Times New Roman"/>
                      </a:endParaRPr>
                    </a:p>
                  </a:txBody>
                  <a:tcPr marL="68580" marR="68580" marT="0" marB="0"/>
                </a:tc>
              </a:tr>
              <a:tr h="372380">
                <a:tc>
                  <a:txBody>
                    <a:bodyPr/>
                    <a:lstStyle/>
                    <a:p>
                      <a:pPr marL="0" marR="0" algn="ctr">
                        <a:spcBef>
                          <a:spcPts val="0"/>
                        </a:spcBef>
                        <a:spcAft>
                          <a:spcPts val="0"/>
                        </a:spcAft>
                      </a:pPr>
                      <a:r>
                        <a:rPr lang="en-US" sz="1200">
                          <a:effectLst/>
                        </a:rPr>
                        <a:t>5</a:t>
                      </a:r>
                      <a:endParaRPr lang="en-US" sz="1200">
                        <a:effectLst/>
                        <a:latin typeface="Times New Roman"/>
                        <a:ea typeface="Times New Roman"/>
                      </a:endParaRPr>
                    </a:p>
                  </a:txBody>
                  <a:tcPr marL="68580" marR="68580" marT="0" marB="0"/>
                </a:tc>
                <a:tc>
                  <a:txBody>
                    <a:bodyPr/>
                    <a:lstStyle/>
                    <a:p>
                      <a:pPr marL="0" marR="0">
                        <a:spcBef>
                          <a:spcPts val="0"/>
                        </a:spcBef>
                        <a:spcAft>
                          <a:spcPts val="0"/>
                        </a:spcAft>
                      </a:pPr>
                      <a:r>
                        <a:rPr lang="en-US" sz="1200" dirty="0">
                          <a:effectLst/>
                        </a:rPr>
                        <a:t>Ploughing&amp; Planking</a:t>
                      </a:r>
                      <a:endParaRPr lang="en-US" sz="1200" dirty="0">
                        <a:effectLst/>
                        <a:latin typeface="Times New Roman"/>
                        <a:ea typeface="Times New Roman"/>
                      </a:endParaRPr>
                    </a:p>
                  </a:txBody>
                  <a:tcPr marL="68580" marR="68580" marT="0" marB="0"/>
                </a:tc>
                <a:tc>
                  <a:txBody>
                    <a:bodyPr/>
                    <a:lstStyle/>
                    <a:p>
                      <a:pPr marL="0" marR="0" algn="ctr">
                        <a:spcBef>
                          <a:spcPts val="0"/>
                        </a:spcBef>
                        <a:spcAft>
                          <a:spcPts val="0"/>
                        </a:spcAft>
                      </a:pPr>
                      <a:r>
                        <a:rPr lang="en-US" sz="1200">
                          <a:effectLst/>
                        </a:rPr>
                        <a:t>16.29</a:t>
                      </a:r>
                      <a:endParaRPr lang="en-US" sz="1200">
                        <a:effectLst/>
                        <a:latin typeface="Times New Roman"/>
                        <a:ea typeface="Times New Roman"/>
                      </a:endParaRPr>
                    </a:p>
                  </a:txBody>
                  <a:tcPr marL="68580" marR="68580" marT="0" marB="0"/>
                </a:tc>
              </a:tr>
              <a:tr h="475819">
                <a:tc>
                  <a:txBody>
                    <a:bodyPr/>
                    <a:lstStyle/>
                    <a:p>
                      <a:pPr marL="0" marR="0" algn="ctr">
                        <a:spcBef>
                          <a:spcPts val="0"/>
                        </a:spcBef>
                        <a:spcAft>
                          <a:spcPts val="0"/>
                        </a:spcAft>
                      </a:pPr>
                      <a:r>
                        <a:rPr lang="en-US" sz="1200">
                          <a:effectLst/>
                        </a:rPr>
                        <a:t>6</a:t>
                      </a:r>
                      <a:endParaRPr lang="en-US" sz="1200">
                        <a:effectLst/>
                        <a:latin typeface="Times New Roman"/>
                        <a:ea typeface="Times New Roman"/>
                      </a:endParaRPr>
                    </a:p>
                  </a:txBody>
                  <a:tcPr marL="68580" marR="68580" marT="0" marB="0"/>
                </a:tc>
                <a:tc>
                  <a:txBody>
                    <a:bodyPr/>
                    <a:lstStyle/>
                    <a:p>
                      <a:pPr marL="0" marR="0">
                        <a:spcBef>
                          <a:spcPts val="0"/>
                        </a:spcBef>
                        <a:spcAft>
                          <a:spcPts val="0"/>
                        </a:spcAft>
                      </a:pPr>
                      <a:r>
                        <a:rPr lang="en-US" sz="1200">
                          <a:effectLst/>
                        </a:rPr>
                        <a:t>Transport charges</a:t>
                      </a:r>
                      <a:endParaRPr lang="en-US" sz="1200">
                        <a:effectLst/>
                        <a:latin typeface="Times New Roman"/>
                        <a:ea typeface="Times New Roman"/>
                      </a:endParaRPr>
                    </a:p>
                  </a:txBody>
                  <a:tcPr marL="68580" marR="68580" marT="0" marB="0"/>
                </a:tc>
                <a:tc>
                  <a:txBody>
                    <a:bodyPr/>
                    <a:lstStyle/>
                    <a:p>
                      <a:pPr marL="0" marR="0" algn="ctr">
                        <a:spcBef>
                          <a:spcPts val="0"/>
                        </a:spcBef>
                        <a:spcAft>
                          <a:spcPts val="0"/>
                        </a:spcAft>
                      </a:pPr>
                      <a:r>
                        <a:rPr lang="en-US" sz="1200">
                          <a:effectLst/>
                        </a:rPr>
                        <a:t>0.83</a:t>
                      </a:r>
                      <a:endParaRPr lang="en-US" sz="1200">
                        <a:effectLst/>
                        <a:latin typeface="Times New Roman"/>
                        <a:ea typeface="Times New Roman"/>
                      </a:endParaRPr>
                    </a:p>
                  </a:txBody>
                  <a:tcPr marL="68580" marR="68580" marT="0" marB="0"/>
                </a:tc>
              </a:tr>
              <a:tr h="744760">
                <a:tc>
                  <a:txBody>
                    <a:bodyPr/>
                    <a:lstStyle/>
                    <a:p>
                      <a:pPr marL="0" marR="0" algn="ctr">
                        <a:spcBef>
                          <a:spcPts val="0"/>
                        </a:spcBef>
                        <a:spcAft>
                          <a:spcPts val="0"/>
                        </a:spcAft>
                      </a:pPr>
                      <a:r>
                        <a:rPr lang="en-US" sz="1200">
                          <a:effectLst/>
                        </a:rPr>
                        <a:t>7</a:t>
                      </a:r>
                      <a:endParaRPr lang="en-US" sz="1200">
                        <a:effectLst/>
                        <a:latin typeface="Times New Roman"/>
                        <a:ea typeface="Times New Roman"/>
                      </a:endParaRPr>
                    </a:p>
                  </a:txBody>
                  <a:tcPr marL="68580" marR="68580" marT="0" marB="0"/>
                </a:tc>
                <a:tc>
                  <a:txBody>
                    <a:bodyPr/>
                    <a:lstStyle/>
                    <a:p>
                      <a:pPr marL="0" marR="0">
                        <a:spcBef>
                          <a:spcPts val="0"/>
                        </a:spcBef>
                        <a:spcAft>
                          <a:spcPts val="0"/>
                        </a:spcAft>
                      </a:pPr>
                      <a:r>
                        <a:rPr lang="en-US" sz="1200">
                          <a:effectLst/>
                        </a:rPr>
                        <a:t>Wastage</a:t>
                      </a:r>
                    </a:p>
                    <a:p>
                      <a:pPr marL="0" marR="0">
                        <a:spcBef>
                          <a:spcPts val="0"/>
                        </a:spcBef>
                        <a:spcAft>
                          <a:spcPts val="0"/>
                        </a:spcAft>
                      </a:pPr>
                      <a:r>
                        <a:rPr lang="en-US" sz="1200">
                          <a:effectLst/>
                        </a:rPr>
                        <a:t> </a:t>
                      </a:r>
                      <a:endParaRPr lang="en-US" sz="1200">
                        <a:effectLst/>
                        <a:latin typeface="Times New Roman"/>
                        <a:ea typeface="Times New Roman"/>
                      </a:endParaRPr>
                    </a:p>
                  </a:txBody>
                  <a:tcPr marL="68580" marR="68580" marT="0" marB="0"/>
                </a:tc>
                <a:tc>
                  <a:txBody>
                    <a:bodyPr/>
                    <a:lstStyle/>
                    <a:p>
                      <a:pPr marL="0" marR="0" algn="ctr">
                        <a:spcBef>
                          <a:spcPts val="0"/>
                        </a:spcBef>
                        <a:spcAft>
                          <a:spcPts val="0"/>
                        </a:spcAft>
                      </a:pPr>
                      <a:r>
                        <a:rPr lang="en-US" sz="1200" dirty="0">
                          <a:effectLst/>
                        </a:rPr>
                        <a:t>2.36</a:t>
                      </a:r>
                      <a:endParaRPr lang="en-US" sz="1200" dirty="0">
                        <a:effectLst/>
                        <a:latin typeface="Times New Roman"/>
                        <a:ea typeface="Times New Roman"/>
                      </a:endParaRPr>
                    </a:p>
                  </a:txBody>
                  <a:tcPr marL="68580" marR="68580" marT="0" marB="0"/>
                </a:tc>
              </a:tr>
            </a:tbl>
          </a:graphicData>
        </a:graphic>
      </p:graphicFrame>
      <p:graphicFrame>
        <p:nvGraphicFramePr>
          <p:cNvPr id="5" name="Content Placeholder 3"/>
          <p:cNvGraphicFramePr>
            <a:graphicFrameLocks/>
          </p:cNvGraphicFramePr>
          <p:nvPr/>
        </p:nvGraphicFramePr>
        <p:xfrm>
          <a:off x="4419600" y="1600200"/>
          <a:ext cx="4190999" cy="4648199"/>
        </p:xfrm>
        <a:graphic>
          <a:graphicData uri="http://schemas.openxmlformats.org/drawingml/2006/table">
            <a:tbl>
              <a:tblPr firstRow="1" firstCol="1" lastRow="1" lastCol="1" bandRow="1" bandCol="1">
                <a:tableStyleId>{793D81CF-94F2-401A-BA57-92F5A7B2D0C5}</a:tableStyleId>
              </a:tblPr>
              <a:tblGrid>
                <a:gridCol w="651304"/>
                <a:gridCol w="2690169"/>
                <a:gridCol w="849526"/>
              </a:tblGrid>
              <a:tr h="1135760">
                <a:tc>
                  <a:txBody>
                    <a:bodyPr/>
                    <a:lstStyle/>
                    <a:p>
                      <a:pPr marL="0" marR="0" algn="ctr">
                        <a:spcBef>
                          <a:spcPts val="0"/>
                        </a:spcBef>
                        <a:spcAft>
                          <a:spcPts val="0"/>
                        </a:spcAft>
                      </a:pPr>
                      <a:r>
                        <a:rPr lang="en-US" sz="1200" dirty="0" err="1">
                          <a:effectLst/>
                        </a:rPr>
                        <a:t>S.No</a:t>
                      </a:r>
                      <a:endParaRPr lang="en-US" sz="1200" dirty="0">
                        <a:effectLst/>
                        <a:latin typeface="Times New Roman"/>
                        <a:ea typeface="Times New Roman"/>
                      </a:endParaRPr>
                    </a:p>
                  </a:txBody>
                  <a:tcPr marL="68580" marR="68580" marT="0" marB="0"/>
                </a:tc>
                <a:tc>
                  <a:txBody>
                    <a:bodyPr/>
                    <a:lstStyle/>
                    <a:p>
                      <a:pPr marL="0" marR="0">
                        <a:spcBef>
                          <a:spcPts val="0"/>
                        </a:spcBef>
                        <a:spcAft>
                          <a:spcPts val="0"/>
                        </a:spcAft>
                      </a:pPr>
                      <a:r>
                        <a:rPr lang="en-US" sz="1200" dirty="0" smtClean="0">
                          <a:effectLst/>
                        </a:rPr>
                        <a:t>Input </a:t>
                      </a:r>
                      <a:r>
                        <a:rPr lang="en-US" sz="1200" dirty="0">
                          <a:effectLst/>
                        </a:rPr>
                        <a:t>of minor crops</a:t>
                      </a:r>
                    </a:p>
                    <a:p>
                      <a:pPr marL="0" marR="0" algn="ctr">
                        <a:spcBef>
                          <a:spcPts val="0"/>
                        </a:spcBef>
                        <a:spcAft>
                          <a:spcPts val="0"/>
                        </a:spcAft>
                      </a:pPr>
                      <a:r>
                        <a:rPr lang="en-US" sz="1200" dirty="0">
                          <a:effectLst/>
                        </a:rPr>
                        <a:t> </a:t>
                      </a:r>
                      <a:endParaRPr lang="en-US" sz="1200" dirty="0">
                        <a:effectLst/>
                        <a:latin typeface="Times New Roman"/>
                        <a:ea typeface="Times New Roman"/>
                      </a:endParaRPr>
                    </a:p>
                  </a:txBody>
                  <a:tcPr marL="68580" marR="68580" marT="0" marB="0"/>
                </a:tc>
                <a:tc>
                  <a:txBody>
                    <a:bodyPr/>
                    <a:lstStyle/>
                    <a:p>
                      <a:pPr marL="0" marR="0" algn="ctr">
                        <a:spcBef>
                          <a:spcPts val="0"/>
                        </a:spcBef>
                        <a:spcAft>
                          <a:spcPts val="0"/>
                        </a:spcAft>
                      </a:pPr>
                      <a:r>
                        <a:rPr lang="en-US" sz="1200" dirty="0">
                          <a:effectLst/>
                        </a:rPr>
                        <a:t>% share in </a:t>
                      </a:r>
                      <a:r>
                        <a:rPr lang="en-US" sz="1200" dirty="0" smtClean="0">
                          <a:effectLst/>
                        </a:rPr>
                        <a:t>input</a:t>
                      </a:r>
                      <a:endParaRPr lang="en-US" sz="1200" dirty="0">
                        <a:effectLst/>
                        <a:latin typeface="Times New Roman"/>
                        <a:ea typeface="Times New Roman"/>
                      </a:endParaRPr>
                    </a:p>
                  </a:txBody>
                  <a:tcPr marL="68580" marR="68580" marT="0" marB="0"/>
                </a:tc>
              </a:tr>
              <a:tr h="378586">
                <a:tc>
                  <a:txBody>
                    <a:bodyPr/>
                    <a:lstStyle/>
                    <a:p>
                      <a:pPr marL="0" marR="0" algn="ctr">
                        <a:spcBef>
                          <a:spcPts val="0"/>
                        </a:spcBef>
                        <a:spcAft>
                          <a:spcPts val="0"/>
                        </a:spcAft>
                      </a:pPr>
                      <a:r>
                        <a:rPr lang="en-US" sz="1200">
                          <a:effectLst/>
                        </a:rPr>
                        <a:t>1</a:t>
                      </a:r>
                      <a:endParaRPr lang="en-US" sz="1200">
                        <a:effectLst/>
                        <a:latin typeface="Times New Roman"/>
                        <a:ea typeface="Times New Roman"/>
                      </a:endParaRPr>
                    </a:p>
                  </a:txBody>
                  <a:tcPr marL="68580" marR="68580" marT="0" marB="0"/>
                </a:tc>
                <a:tc>
                  <a:txBody>
                    <a:bodyPr/>
                    <a:lstStyle/>
                    <a:p>
                      <a:pPr marL="0" marR="0">
                        <a:spcBef>
                          <a:spcPts val="0"/>
                        </a:spcBef>
                        <a:spcAft>
                          <a:spcPts val="0"/>
                        </a:spcAft>
                      </a:pPr>
                      <a:r>
                        <a:rPr lang="en-US" sz="1200">
                          <a:effectLst/>
                        </a:rPr>
                        <a:t>Seed</a:t>
                      </a:r>
                      <a:endParaRPr lang="en-US" sz="1200">
                        <a:effectLst/>
                        <a:latin typeface="Times New Roman"/>
                        <a:ea typeface="Times New Roman"/>
                      </a:endParaRPr>
                    </a:p>
                  </a:txBody>
                  <a:tcPr marL="68580" marR="68580" marT="0" marB="0"/>
                </a:tc>
                <a:tc>
                  <a:txBody>
                    <a:bodyPr/>
                    <a:lstStyle/>
                    <a:p>
                      <a:pPr marL="0" marR="0" algn="ctr">
                        <a:spcBef>
                          <a:spcPts val="0"/>
                        </a:spcBef>
                        <a:spcAft>
                          <a:spcPts val="0"/>
                        </a:spcAft>
                      </a:pPr>
                      <a:r>
                        <a:rPr lang="en-US" sz="1200">
                          <a:effectLst/>
                        </a:rPr>
                        <a:t>13.42</a:t>
                      </a:r>
                      <a:endParaRPr lang="en-US" sz="1200">
                        <a:effectLst/>
                        <a:latin typeface="Times New Roman"/>
                        <a:ea typeface="Times New Roman"/>
                      </a:endParaRPr>
                    </a:p>
                  </a:txBody>
                  <a:tcPr marL="68580" marR="68580" marT="0" marB="0"/>
                </a:tc>
              </a:tr>
              <a:tr h="378586">
                <a:tc>
                  <a:txBody>
                    <a:bodyPr/>
                    <a:lstStyle/>
                    <a:p>
                      <a:pPr marL="0" marR="0" algn="ctr">
                        <a:spcBef>
                          <a:spcPts val="0"/>
                        </a:spcBef>
                        <a:spcAft>
                          <a:spcPts val="0"/>
                        </a:spcAft>
                      </a:pPr>
                      <a:r>
                        <a:rPr lang="en-US" sz="1200">
                          <a:effectLst/>
                        </a:rPr>
                        <a:t>2</a:t>
                      </a:r>
                      <a:endParaRPr lang="en-US" sz="1200">
                        <a:effectLst/>
                        <a:latin typeface="Times New Roman"/>
                        <a:ea typeface="Times New Roman"/>
                      </a:endParaRPr>
                    </a:p>
                  </a:txBody>
                  <a:tcPr marL="68580" marR="68580" marT="0" marB="0"/>
                </a:tc>
                <a:tc>
                  <a:txBody>
                    <a:bodyPr/>
                    <a:lstStyle/>
                    <a:p>
                      <a:pPr marL="0" marR="0">
                        <a:spcBef>
                          <a:spcPts val="0"/>
                        </a:spcBef>
                        <a:spcAft>
                          <a:spcPts val="0"/>
                        </a:spcAft>
                      </a:pPr>
                      <a:r>
                        <a:rPr lang="en-US" sz="1200">
                          <a:effectLst/>
                        </a:rPr>
                        <a:t>Fertilizer</a:t>
                      </a:r>
                      <a:endParaRPr lang="en-US" sz="1200">
                        <a:effectLst/>
                        <a:latin typeface="Times New Roman"/>
                        <a:ea typeface="Times New Roman"/>
                      </a:endParaRPr>
                    </a:p>
                  </a:txBody>
                  <a:tcPr marL="68580" marR="68580" marT="0" marB="0"/>
                </a:tc>
                <a:tc>
                  <a:txBody>
                    <a:bodyPr/>
                    <a:lstStyle/>
                    <a:p>
                      <a:pPr marL="0" marR="0" algn="ctr">
                        <a:spcBef>
                          <a:spcPts val="0"/>
                        </a:spcBef>
                        <a:spcAft>
                          <a:spcPts val="0"/>
                        </a:spcAft>
                      </a:pPr>
                      <a:r>
                        <a:rPr lang="en-US" sz="1200">
                          <a:effectLst/>
                        </a:rPr>
                        <a:t>51.14</a:t>
                      </a:r>
                      <a:endParaRPr lang="en-US" sz="1200">
                        <a:effectLst/>
                        <a:latin typeface="Times New Roman"/>
                        <a:ea typeface="Times New Roman"/>
                      </a:endParaRPr>
                    </a:p>
                  </a:txBody>
                  <a:tcPr marL="68580" marR="68580" marT="0" marB="0"/>
                </a:tc>
              </a:tr>
              <a:tr h="757173">
                <a:tc>
                  <a:txBody>
                    <a:bodyPr/>
                    <a:lstStyle/>
                    <a:p>
                      <a:pPr marL="0" marR="0" algn="ctr">
                        <a:spcBef>
                          <a:spcPts val="0"/>
                        </a:spcBef>
                        <a:spcAft>
                          <a:spcPts val="0"/>
                        </a:spcAft>
                      </a:pPr>
                      <a:r>
                        <a:rPr lang="en-US" sz="1200">
                          <a:effectLst/>
                        </a:rPr>
                        <a:t>3</a:t>
                      </a:r>
                      <a:endParaRPr lang="en-US" sz="1200">
                        <a:effectLst/>
                        <a:latin typeface="Times New Roman"/>
                        <a:ea typeface="Times New Roman"/>
                      </a:endParaRPr>
                    </a:p>
                  </a:txBody>
                  <a:tcPr marL="68580" marR="68580" marT="0" marB="0"/>
                </a:tc>
                <a:tc>
                  <a:txBody>
                    <a:bodyPr/>
                    <a:lstStyle/>
                    <a:p>
                      <a:pPr marL="0" marR="0">
                        <a:spcBef>
                          <a:spcPts val="0"/>
                        </a:spcBef>
                        <a:spcAft>
                          <a:spcPts val="0"/>
                        </a:spcAft>
                      </a:pPr>
                      <a:r>
                        <a:rPr lang="en-US" sz="1200">
                          <a:effectLst/>
                        </a:rPr>
                        <a:t>Pesticides</a:t>
                      </a:r>
                    </a:p>
                    <a:p>
                      <a:pPr marL="0" marR="0">
                        <a:spcBef>
                          <a:spcPts val="0"/>
                        </a:spcBef>
                        <a:spcAft>
                          <a:spcPts val="0"/>
                        </a:spcAft>
                      </a:pPr>
                      <a:r>
                        <a:rPr lang="en-US" sz="1200">
                          <a:effectLst/>
                        </a:rPr>
                        <a:t> </a:t>
                      </a:r>
                      <a:endParaRPr lang="en-US" sz="1200">
                        <a:effectLst/>
                        <a:latin typeface="Times New Roman"/>
                        <a:ea typeface="Times New Roman"/>
                      </a:endParaRPr>
                    </a:p>
                  </a:txBody>
                  <a:tcPr marL="68580" marR="68580" marT="0" marB="0"/>
                </a:tc>
                <a:tc>
                  <a:txBody>
                    <a:bodyPr/>
                    <a:lstStyle/>
                    <a:p>
                      <a:pPr marL="0" marR="0" algn="ctr">
                        <a:spcBef>
                          <a:spcPts val="0"/>
                        </a:spcBef>
                        <a:spcAft>
                          <a:spcPts val="0"/>
                        </a:spcAft>
                      </a:pPr>
                      <a:r>
                        <a:rPr lang="en-US" sz="1200">
                          <a:effectLst/>
                        </a:rPr>
                        <a:t>5.95</a:t>
                      </a:r>
                      <a:endParaRPr lang="en-US" sz="1200">
                        <a:effectLst/>
                        <a:latin typeface="Times New Roman"/>
                        <a:ea typeface="Times New Roman"/>
                      </a:endParaRPr>
                    </a:p>
                  </a:txBody>
                  <a:tcPr marL="68580" marR="68580" marT="0" marB="0"/>
                </a:tc>
              </a:tr>
              <a:tr h="378586">
                <a:tc>
                  <a:txBody>
                    <a:bodyPr/>
                    <a:lstStyle/>
                    <a:p>
                      <a:pPr marL="0" marR="0" algn="ctr">
                        <a:spcBef>
                          <a:spcPts val="0"/>
                        </a:spcBef>
                        <a:spcAft>
                          <a:spcPts val="0"/>
                        </a:spcAft>
                      </a:pPr>
                      <a:r>
                        <a:rPr lang="en-US" sz="1200">
                          <a:effectLst/>
                        </a:rPr>
                        <a:t>4</a:t>
                      </a:r>
                      <a:endParaRPr lang="en-US" sz="1200">
                        <a:effectLst/>
                        <a:latin typeface="Times New Roman"/>
                        <a:ea typeface="Times New Roman"/>
                      </a:endParaRPr>
                    </a:p>
                  </a:txBody>
                  <a:tcPr marL="68580" marR="68580" marT="0" marB="0"/>
                </a:tc>
                <a:tc>
                  <a:txBody>
                    <a:bodyPr/>
                    <a:lstStyle/>
                    <a:p>
                      <a:pPr marL="0" marR="0">
                        <a:spcBef>
                          <a:spcPts val="0"/>
                        </a:spcBef>
                        <a:spcAft>
                          <a:spcPts val="0"/>
                        </a:spcAft>
                      </a:pPr>
                      <a:r>
                        <a:rPr lang="en-US" sz="1200">
                          <a:effectLst/>
                        </a:rPr>
                        <a:t>Water</a:t>
                      </a:r>
                      <a:endParaRPr lang="en-US" sz="1200">
                        <a:effectLst/>
                        <a:latin typeface="Times New Roman"/>
                        <a:ea typeface="Times New Roman"/>
                      </a:endParaRPr>
                    </a:p>
                  </a:txBody>
                  <a:tcPr marL="68580" marR="68580" marT="0" marB="0"/>
                </a:tc>
                <a:tc>
                  <a:txBody>
                    <a:bodyPr/>
                    <a:lstStyle/>
                    <a:p>
                      <a:pPr marL="0" marR="0" algn="ctr">
                        <a:spcBef>
                          <a:spcPts val="0"/>
                        </a:spcBef>
                        <a:spcAft>
                          <a:spcPts val="0"/>
                        </a:spcAft>
                      </a:pPr>
                      <a:r>
                        <a:rPr lang="en-US" sz="1200">
                          <a:effectLst/>
                        </a:rPr>
                        <a:t>12.84</a:t>
                      </a:r>
                      <a:endParaRPr lang="en-US" sz="1200">
                        <a:effectLst/>
                        <a:latin typeface="Times New Roman"/>
                        <a:ea typeface="Times New Roman"/>
                      </a:endParaRPr>
                    </a:p>
                  </a:txBody>
                  <a:tcPr marL="68580" marR="68580" marT="0" marB="0"/>
                </a:tc>
              </a:tr>
              <a:tr h="378586">
                <a:tc>
                  <a:txBody>
                    <a:bodyPr/>
                    <a:lstStyle/>
                    <a:p>
                      <a:pPr marL="0" marR="0" algn="ctr">
                        <a:spcBef>
                          <a:spcPts val="0"/>
                        </a:spcBef>
                        <a:spcAft>
                          <a:spcPts val="0"/>
                        </a:spcAft>
                      </a:pPr>
                      <a:r>
                        <a:rPr lang="en-US" sz="1200">
                          <a:effectLst/>
                        </a:rPr>
                        <a:t>5</a:t>
                      </a:r>
                      <a:endParaRPr lang="en-US" sz="1200">
                        <a:effectLst/>
                        <a:latin typeface="Times New Roman"/>
                        <a:ea typeface="Times New Roman"/>
                      </a:endParaRPr>
                    </a:p>
                  </a:txBody>
                  <a:tcPr marL="68580" marR="68580" marT="0" marB="0"/>
                </a:tc>
                <a:tc>
                  <a:txBody>
                    <a:bodyPr/>
                    <a:lstStyle/>
                    <a:p>
                      <a:pPr marL="0" marR="0">
                        <a:spcBef>
                          <a:spcPts val="0"/>
                        </a:spcBef>
                        <a:spcAft>
                          <a:spcPts val="0"/>
                        </a:spcAft>
                      </a:pPr>
                      <a:r>
                        <a:rPr lang="en-US" sz="1200" dirty="0">
                          <a:effectLst/>
                        </a:rPr>
                        <a:t>Ploughing&amp; Planking</a:t>
                      </a:r>
                      <a:endParaRPr lang="en-US" sz="1200" dirty="0">
                        <a:effectLst/>
                        <a:latin typeface="Times New Roman"/>
                        <a:ea typeface="Times New Roman"/>
                      </a:endParaRPr>
                    </a:p>
                  </a:txBody>
                  <a:tcPr marL="68580" marR="68580" marT="0" marB="0"/>
                </a:tc>
                <a:tc>
                  <a:txBody>
                    <a:bodyPr/>
                    <a:lstStyle/>
                    <a:p>
                      <a:pPr marL="0" marR="0" algn="ctr">
                        <a:spcBef>
                          <a:spcPts val="0"/>
                        </a:spcBef>
                        <a:spcAft>
                          <a:spcPts val="0"/>
                        </a:spcAft>
                      </a:pPr>
                      <a:r>
                        <a:rPr lang="en-US" sz="1200">
                          <a:effectLst/>
                        </a:rPr>
                        <a:t>13.06</a:t>
                      </a:r>
                      <a:endParaRPr lang="en-US" sz="1200">
                        <a:effectLst/>
                        <a:latin typeface="Times New Roman"/>
                        <a:ea typeface="Times New Roman"/>
                      </a:endParaRPr>
                    </a:p>
                  </a:txBody>
                  <a:tcPr marL="68580" marR="68580" marT="0" marB="0"/>
                </a:tc>
              </a:tr>
              <a:tr h="483749">
                <a:tc>
                  <a:txBody>
                    <a:bodyPr/>
                    <a:lstStyle/>
                    <a:p>
                      <a:pPr marL="0" marR="0" algn="ctr">
                        <a:spcBef>
                          <a:spcPts val="0"/>
                        </a:spcBef>
                        <a:spcAft>
                          <a:spcPts val="0"/>
                        </a:spcAft>
                      </a:pPr>
                      <a:r>
                        <a:rPr lang="en-US" sz="1200">
                          <a:effectLst/>
                        </a:rPr>
                        <a:t>6</a:t>
                      </a:r>
                      <a:endParaRPr lang="en-US" sz="1200">
                        <a:effectLst/>
                        <a:latin typeface="Times New Roman"/>
                        <a:ea typeface="Times New Roman"/>
                      </a:endParaRPr>
                    </a:p>
                  </a:txBody>
                  <a:tcPr marL="68580" marR="68580" marT="0" marB="0"/>
                </a:tc>
                <a:tc>
                  <a:txBody>
                    <a:bodyPr/>
                    <a:lstStyle/>
                    <a:p>
                      <a:pPr marL="0" marR="0">
                        <a:spcBef>
                          <a:spcPts val="0"/>
                        </a:spcBef>
                        <a:spcAft>
                          <a:spcPts val="0"/>
                        </a:spcAft>
                      </a:pPr>
                      <a:r>
                        <a:rPr lang="en-US" sz="1200">
                          <a:effectLst/>
                        </a:rPr>
                        <a:t>Transport charges</a:t>
                      </a:r>
                      <a:endParaRPr lang="en-US" sz="1200">
                        <a:effectLst/>
                        <a:latin typeface="Times New Roman"/>
                        <a:ea typeface="Times New Roman"/>
                      </a:endParaRPr>
                    </a:p>
                  </a:txBody>
                  <a:tcPr marL="68580" marR="68580" marT="0" marB="0"/>
                </a:tc>
                <a:tc>
                  <a:txBody>
                    <a:bodyPr/>
                    <a:lstStyle/>
                    <a:p>
                      <a:pPr marL="0" marR="0" algn="ctr">
                        <a:spcBef>
                          <a:spcPts val="0"/>
                        </a:spcBef>
                        <a:spcAft>
                          <a:spcPts val="0"/>
                        </a:spcAft>
                      </a:pPr>
                      <a:r>
                        <a:rPr lang="en-US" sz="1200">
                          <a:effectLst/>
                        </a:rPr>
                        <a:t>0.88</a:t>
                      </a:r>
                      <a:endParaRPr lang="en-US" sz="1200">
                        <a:effectLst/>
                        <a:latin typeface="Times New Roman"/>
                        <a:ea typeface="Times New Roman"/>
                      </a:endParaRPr>
                    </a:p>
                  </a:txBody>
                  <a:tcPr marL="68580" marR="68580" marT="0" marB="0"/>
                </a:tc>
              </a:tr>
              <a:tr h="757173">
                <a:tc>
                  <a:txBody>
                    <a:bodyPr/>
                    <a:lstStyle/>
                    <a:p>
                      <a:pPr marL="0" marR="0" algn="ctr">
                        <a:spcBef>
                          <a:spcPts val="0"/>
                        </a:spcBef>
                        <a:spcAft>
                          <a:spcPts val="0"/>
                        </a:spcAft>
                      </a:pPr>
                      <a:r>
                        <a:rPr lang="en-US" sz="1200">
                          <a:effectLst/>
                        </a:rPr>
                        <a:t>7</a:t>
                      </a:r>
                      <a:endParaRPr lang="en-US" sz="1200">
                        <a:effectLst/>
                        <a:latin typeface="Times New Roman"/>
                        <a:ea typeface="Times New Roman"/>
                      </a:endParaRPr>
                    </a:p>
                  </a:txBody>
                  <a:tcPr marL="68580" marR="68580" marT="0" marB="0"/>
                </a:tc>
                <a:tc>
                  <a:txBody>
                    <a:bodyPr/>
                    <a:lstStyle/>
                    <a:p>
                      <a:pPr marL="0" marR="0">
                        <a:spcBef>
                          <a:spcPts val="0"/>
                        </a:spcBef>
                        <a:spcAft>
                          <a:spcPts val="0"/>
                        </a:spcAft>
                      </a:pPr>
                      <a:r>
                        <a:rPr lang="en-US" sz="1200">
                          <a:effectLst/>
                        </a:rPr>
                        <a:t>Wastage</a:t>
                      </a:r>
                    </a:p>
                    <a:p>
                      <a:pPr marL="0" marR="0">
                        <a:spcBef>
                          <a:spcPts val="0"/>
                        </a:spcBef>
                        <a:spcAft>
                          <a:spcPts val="0"/>
                        </a:spcAft>
                      </a:pPr>
                      <a:r>
                        <a:rPr lang="en-US" sz="1200">
                          <a:effectLst/>
                        </a:rPr>
                        <a:t> </a:t>
                      </a:r>
                      <a:endParaRPr lang="en-US" sz="1200">
                        <a:effectLst/>
                        <a:latin typeface="Times New Roman"/>
                        <a:ea typeface="Times New Roman"/>
                      </a:endParaRPr>
                    </a:p>
                  </a:txBody>
                  <a:tcPr marL="68580" marR="68580" marT="0" marB="0"/>
                </a:tc>
                <a:tc>
                  <a:txBody>
                    <a:bodyPr/>
                    <a:lstStyle/>
                    <a:p>
                      <a:pPr marL="0" marR="0" algn="ctr">
                        <a:spcBef>
                          <a:spcPts val="0"/>
                        </a:spcBef>
                        <a:spcAft>
                          <a:spcPts val="0"/>
                        </a:spcAft>
                      </a:pPr>
                      <a:r>
                        <a:rPr lang="en-US" sz="1200" dirty="0">
                          <a:effectLst/>
                        </a:rPr>
                        <a:t>2.72</a:t>
                      </a:r>
                      <a:endParaRPr lang="en-US" sz="1200" dirty="0">
                        <a:effectLst/>
                        <a:latin typeface="Times New Roman"/>
                        <a:ea typeface="Times New Roman"/>
                      </a:endParaRPr>
                    </a:p>
                  </a:txBody>
                  <a:tcPr marL="68580" marR="68580" marT="0" marB="0"/>
                </a:tc>
              </a:tr>
            </a:tbl>
          </a:graphicData>
        </a:graphic>
      </p:graphicFrame>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Title 1"/>
          <p:cNvSpPr>
            <a:spLocks noGrp="1"/>
          </p:cNvSpPr>
          <p:nvPr>
            <p:ph type="title"/>
          </p:nvPr>
        </p:nvSpPr>
        <p:spPr>
          <a:xfrm>
            <a:off x="457200" y="152400"/>
            <a:ext cx="8229600" cy="1447800"/>
          </a:xfrm>
        </p:spPr>
        <p:txBody>
          <a:bodyPr>
            <a:normAutofit fontScale="90000"/>
          </a:bodyPr>
          <a:lstStyle/>
          <a:p>
            <a:r>
              <a:rPr lang="en-US" sz="4000" b="1" dirty="0" smtClean="0"/>
              <a:t>% Share </a:t>
            </a:r>
            <a:r>
              <a:rPr lang="en-US" sz="4000" b="1" smtClean="0"/>
              <a:t>of Input </a:t>
            </a:r>
            <a:r>
              <a:rPr lang="en-US" sz="4000" b="1" dirty="0" smtClean="0"/>
              <a:t>regarding Production and Area of Minor crops</a:t>
            </a:r>
          </a:p>
        </p:txBody>
      </p:sp>
      <p:graphicFrame>
        <p:nvGraphicFramePr>
          <p:cNvPr id="4" name="Content Placeholder 3"/>
          <p:cNvGraphicFramePr>
            <a:graphicFrameLocks noGrp="1"/>
          </p:cNvGraphicFramePr>
          <p:nvPr>
            <p:ph idx="1"/>
          </p:nvPr>
        </p:nvGraphicFramePr>
        <p:xfrm>
          <a:off x="381000" y="1828800"/>
          <a:ext cx="3809999" cy="4114800"/>
        </p:xfrm>
        <a:graphic>
          <a:graphicData uri="http://schemas.openxmlformats.org/drawingml/2006/table">
            <a:tbl>
              <a:tblPr firstRow="1" firstCol="1" lastRow="1" lastCol="1" bandRow="1" bandCol="1">
                <a:tableStyleId>{793D81CF-94F2-401A-BA57-92F5A7B2D0C5}</a:tableStyleId>
              </a:tblPr>
              <a:tblGrid>
                <a:gridCol w="773043"/>
                <a:gridCol w="2070652"/>
                <a:gridCol w="966304"/>
              </a:tblGrid>
              <a:tr h="822960">
                <a:tc>
                  <a:txBody>
                    <a:bodyPr/>
                    <a:lstStyle/>
                    <a:p>
                      <a:pPr marL="0" marR="0" algn="ctr">
                        <a:spcBef>
                          <a:spcPts val="0"/>
                        </a:spcBef>
                        <a:spcAft>
                          <a:spcPts val="0"/>
                        </a:spcAft>
                      </a:pPr>
                      <a:r>
                        <a:rPr lang="en-US" sz="1200" dirty="0" err="1">
                          <a:effectLst/>
                        </a:rPr>
                        <a:t>S.No</a:t>
                      </a:r>
                      <a:endParaRPr lang="en-US" sz="1200" dirty="0">
                        <a:effectLst/>
                        <a:latin typeface="Times New Roman"/>
                        <a:ea typeface="Times New Roman"/>
                      </a:endParaRPr>
                    </a:p>
                  </a:txBody>
                  <a:tcPr marL="68580" marR="68580" marT="0" marB="0"/>
                </a:tc>
                <a:tc>
                  <a:txBody>
                    <a:bodyPr/>
                    <a:lstStyle/>
                    <a:p>
                      <a:pPr marL="0" marR="0" algn="ctr">
                        <a:spcBef>
                          <a:spcPts val="0"/>
                        </a:spcBef>
                        <a:spcAft>
                          <a:spcPts val="0"/>
                        </a:spcAft>
                      </a:pPr>
                      <a:r>
                        <a:rPr lang="en-US" sz="1200" dirty="0">
                          <a:effectLst/>
                        </a:rPr>
                        <a:t>Production of Minor crops</a:t>
                      </a:r>
                    </a:p>
                    <a:p>
                      <a:pPr marL="0" marR="0" algn="ctr">
                        <a:spcBef>
                          <a:spcPts val="0"/>
                        </a:spcBef>
                        <a:spcAft>
                          <a:spcPts val="0"/>
                        </a:spcAft>
                      </a:pPr>
                      <a:r>
                        <a:rPr lang="en-US" sz="1200" dirty="0">
                          <a:effectLst/>
                        </a:rPr>
                        <a:t> </a:t>
                      </a:r>
                      <a:endParaRPr lang="en-US" sz="1200" dirty="0">
                        <a:effectLst/>
                        <a:latin typeface="Times New Roman"/>
                        <a:ea typeface="Times New Roman"/>
                      </a:endParaRPr>
                    </a:p>
                  </a:txBody>
                  <a:tcPr marL="68580" marR="68580" marT="0" marB="0"/>
                </a:tc>
                <a:tc>
                  <a:txBody>
                    <a:bodyPr/>
                    <a:lstStyle/>
                    <a:p>
                      <a:pPr marL="0" marR="0" algn="ctr">
                        <a:spcBef>
                          <a:spcPts val="0"/>
                        </a:spcBef>
                        <a:spcAft>
                          <a:spcPts val="0"/>
                        </a:spcAft>
                      </a:pPr>
                      <a:r>
                        <a:rPr lang="en-US" sz="1200" dirty="0">
                          <a:effectLst/>
                        </a:rPr>
                        <a:t>% share in </a:t>
                      </a:r>
                      <a:r>
                        <a:rPr lang="en-US" sz="1200" dirty="0" smtClean="0">
                          <a:effectLst/>
                        </a:rPr>
                        <a:t>input</a:t>
                      </a:r>
                      <a:endParaRPr lang="en-US" sz="1200" dirty="0">
                        <a:effectLst/>
                        <a:latin typeface="Times New Roman"/>
                        <a:ea typeface="Times New Roman"/>
                      </a:endParaRPr>
                    </a:p>
                  </a:txBody>
                  <a:tcPr marL="68580" marR="68580" marT="0" marB="0"/>
                </a:tc>
              </a:tr>
              <a:tr h="548640">
                <a:tc>
                  <a:txBody>
                    <a:bodyPr/>
                    <a:lstStyle/>
                    <a:p>
                      <a:pPr marL="0" marR="0" algn="ctr">
                        <a:spcBef>
                          <a:spcPts val="0"/>
                        </a:spcBef>
                        <a:spcAft>
                          <a:spcPts val="0"/>
                        </a:spcAft>
                      </a:pPr>
                      <a:r>
                        <a:rPr lang="en-US" sz="1200">
                          <a:effectLst/>
                        </a:rPr>
                        <a:t>1</a:t>
                      </a:r>
                      <a:endParaRPr lang="en-US" sz="1200">
                        <a:effectLst/>
                        <a:latin typeface="Times New Roman"/>
                        <a:ea typeface="Times New Roman"/>
                      </a:endParaRPr>
                    </a:p>
                  </a:txBody>
                  <a:tcPr marL="68580" marR="68580" marT="0" marB="0"/>
                </a:tc>
                <a:tc>
                  <a:txBody>
                    <a:bodyPr/>
                    <a:lstStyle/>
                    <a:p>
                      <a:pPr marL="114300" marR="0" algn="l">
                        <a:spcBef>
                          <a:spcPts val="0"/>
                        </a:spcBef>
                        <a:spcAft>
                          <a:spcPts val="0"/>
                        </a:spcAft>
                      </a:pPr>
                      <a:r>
                        <a:rPr lang="en-US" sz="1200">
                          <a:effectLst/>
                        </a:rPr>
                        <a:t>Pulses</a:t>
                      </a:r>
                    </a:p>
                    <a:p>
                      <a:pPr marL="0" marR="0" algn="l">
                        <a:spcBef>
                          <a:spcPts val="0"/>
                        </a:spcBef>
                        <a:spcAft>
                          <a:spcPts val="0"/>
                        </a:spcAft>
                      </a:pPr>
                      <a:r>
                        <a:rPr lang="en-US" sz="1200">
                          <a:effectLst/>
                        </a:rPr>
                        <a:t> </a:t>
                      </a:r>
                      <a:endParaRPr lang="en-US" sz="1200">
                        <a:effectLst/>
                        <a:latin typeface="Times New Roman"/>
                        <a:ea typeface="Times New Roman"/>
                      </a:endParaRPr>
                    </a:p>
                  </a:txBody>
                  <a:tcPr marL="68580" marR="68580" marT="0" marB="0"/>
                </a:tc>
                <a:tc>
                  <a:txBody>
                    <a:bodyPr/>
                    <a:lstStyle/>
                    <a:p>
                      <a:pPr marL="0" marR="0" algn="l">
                        <a:spcBef>
                          <a:spcPts val="0"/>
                        </a:spcBef>
                        <a:spcAft>
                          <a:spcPts val="0"/>
                        </a:spcAft>
                      </a:pPr>
                      <a:r>
                        <a:rPr lang="en-US" sz="1200">
                          <a:effectLst/>
                        </a:rPr>
                        <a:t>0.30</a:t>
                      </a:r>
                      <a:endParaRPr lang="en-US" sz="1200">
                        <a:effectLst/>
                        <a:latin typeface="Times New Roman"/>
                        <a:ea typeface="Times New Roman"/>
                      </a:endParaRPr>
                    </a:p>
                  </a:txBody>
                  <a:tcPr marL="68580" marR="68580" marT="0" marB="0"/>
                </a:tc>
              </a:tr>
              <a:tr h="548640">
                <a:tc>
                  <a:txBody>
                    <a:bodyPr/>
                    <a:lstStyle/>
                    <a:p>
                      <a:pPr marL="0" marR="0" algn="ctr">
                        <a:spcBef>
                          <a:spcPts val="0"/>
                        </a:spcBef>
                        <a:spcAft>
                          <a:spcPts val="0"/>
                        </a:spcAft>
                      </a:pPr>
                      <a:r>
                        <a:rPr lang="en-US" sz="1200">
                          <a:effectLst/>
                        </a:rPr>
                        <a:t>2</a:t>
                      </a:r>
                      <a:endParaRPr lang="en-US" sz="1200">
                        <a:effectLst/>
                        <a:latin typeface="Times New Roman"/>
                        <a:ea typeface="Times New Roman"/>
                      </a:endParaRPr>
                    </a:p>
                  </a:txBody>
                  <a:tcPr marL="68580" marR="68580" marT="0" marB="0"/>
                </a:tc>
                <a:tc>
                  <a:txBody>
                    <a:bodyPr/>
                    <a:lstStyle/>
                    <a:p>
                      <a:pPr marL="0" marR="0" algn="l">
                        <a:spcBef>
                          <a:spcPts val="0"/>
                        </a:spcBef>
                        <a:spcAft>
                          <a:spcPts val="0"/>
                        </a:spcAft>
                      </a:pPr>
                      <a:r>
                        <a:rPr lang="en-US" sz="1200">
                          <a:effectLst/>
                        </a:rPr>
                        <a:t>Vegetables</a:t>
                      </a:r>
                    </a:p>
                    <a:p>
                      <a:pPr marL="0" marR="0" algn="l">
                        <a:spcBef>
                          <a:spcPts val="0"/>
                        </a:spcBef>
                        <a:spcAft>
                          <a:spcPts val="0"/>
                        </a:spcAft>
                      </a:pPr>
                      <a:r>
                        <a:rPr lang="en-US" sz="1200">
                          <a:effectLst/>
                        </a:rPr>
                        <a:t> </a:t>
                      </a:r>
                      <a:endParaRPr lang="en-US" sz="1200">
                        <a:effectLst/>
                        <a:latin typeface="Times New Roman"/>
                        <a:ea typeface="Times New Roman"/>
                      </a:endParaRPr>
                    </a:p>
                  </a:txBody>
                  <a:tcPr marL="68580" marR="68580" marT="0" marB="0"/>
                </a:tc>
                <a:tc>
                  <a:txBody>
                    <a:bodyPr/>
                    <a:lstStyle/>
                    <a:p>
                      <a:pPr marL="0" marR="0" algn="l">
                        <a:spcBef>
                          <a:spcPts val="0"/>
                        </a:spcBef>
                        <a:spcAft>
                          <a:spcPts val="0"/>
                        </a:spcAft>
                      </a:pPr>
                      <a:r>
                        <a:rPr lang="en-US" sz="1200">
                          <a:effectLst/>
                        </a:rPr>
                        <a:t>9.13</a:t>
                      </a:r>
                      <a:endParaRPr lang="en-US" sz="1200">
                        <a:effectLst/>
                        <a:latin typeface="Times New Roman"/>
                        <a:ea typeface="Times New Roman"/>
                      </a:endParaRPr>
                    </a:p>
                  </a:txBody>
                  <a:tcPr marL="68580" marR="68580" marT="0" marB="0"/>
                </a:tc>
              </a:tr>
              <a:tr h="548640">
                <a:tc>
                  <a:txBody>
                    <a:bodyPr/>
                    <a:lstStyle/>
                    <a:p>
                      <a:pPr marL="0" marR="0" algn="ctr">
                        <a:spcBef>
                          <a:spcPts val="0"/>
                        </a:spcBef>
                        <a:spcAft>
                          <a:spcPts val="0"/>
                        </a:spcAft>
                      </a:pPr>
                      <a:r>
                        <a:rPr lang="en-US" sz="1200">
                          <a:effectLst/>
                        </a:rPr>
                        <a:t>3</a:t>
                      </a:r>
                      <a:endParaRPr lang="en-US" sz="1200">
                        <a:effectLst/>
                        <a:latin typeface="Times New Roman"/>
                        <a:ea typeface="Times New Roman"/>
                      </a:endParaRPr>
                    </a:p>
                  </a:txBody>
                  <a:tcPr marL="68580" marR="68580" marT="0" marB="0"/>
                </a:tc>
                <a:tc>
                  <a:txBody>
                    <a:bodyPr/>
                    <a:lstStyle/>
                    <a:p>
                      <a:pPr marL="114300" marR="0" algn="l">
                        <a:spcBef>
                          <a:spcPts val="0"/>
                        </a:spcBef>
                        <a:spcAft>
                          <a:spcPts val="0"/>
                        </a:spcAft>
                      </a:pPr>
                      <a:r>
                        <a:rPr lang="en-US" sz="1200">
                          <a:effectLst/>
                        </a:rPr>
                        <a:t>Fruits</a:t>
                      </a:r>
                    </a:p>
                    <a:p>
                      <a:pPr marL="0" marR="0" algn="l">
                        <a:spcBef>
                          <a:spcPts val="0"/>
                        </a:spcBef>
                        <a:spcAft>
                          <a:spcPts val="0"/>
                        </a:spcAft>
                      </a:pPr>
                      <a:r>
                        <a:rPr lang="en-US" sz="1200">
                          <a:effectLst/>
                        </a:rPr>
                        <a:t> </a:t>
                      </a:r>
                      <a:endParaRPr lang="en-US" sz="1200">
                        <a:effectLst/>
                        <a:latin typeface="Times New Roman"/>
                        <a:ea typeface="Times New Roman"/>
                      </a:endParaRPr>
                    </a:p>
                  </a:txBody>
                  <a:tcPr marL="68580" marR="68580" marT="0" marB="0"/>
                </a:tc>
                <a:tc>
                  <a:txBody>
                    <a:bodyPr/>
                    <a:lstStyle/>
                    <a:p>
                      <a:pPr marL="0" marR="0" algn="l">
                        <a:spcBef>
                          <a:spcPts val="0"/>
                        </a:spcBef>
                        <a:spcAft>
                          <a:spcPts val="0"/>
                        </a:spcAft>
                      </a:pPr>
                      <a:r>
                        <a:rPr lang="en-US" sz="1200">
                          <a:effectLst/>
                        </a:rPr>
                        <a:t>10.24</a:t>
                      </a:r>
                      <a:endParaRPr lang="en-US" sz="1200">
                        <a:effectLst/>
                        <a:latin typeface="Times New Roman"/>
                        <a:ea typeface="Times New Roman"/>
                      </a:endParaRPr>
                    </a:p>
                  </a:txBody>
                  <a:tcPr marL="68580" marR="68580" marT="0" marB="0"/>
                </a:tc>
              </a:tr>
              <a:tr h="548640">
                <a:tc>
                  <a:txBody>
                    <a:bodyPr/>
                    <a:lstStyle/>
                    <a:p>
                      <a:pPr marL="0" marR="0" algn="ctr">
                        <a:spcBef>
                          <a:spcPts val="0"/>
                        </a:spcBef>
                        <a:spcAft>
                          <a:spcPts val="0"/>
                        </a:spcAft>
                      </a:pPr>
                      <a:r>
                        <a:rPr lang="en-US" sz="1200">
                          <a:effectLst/>
                        </a:rPr>
                        <a:t>4</a:t>
                      </a:r>
                      <a:endParaRPr lang="en-US" sz="1200">
                        <a:effectLst/>
                        <a:latin typeface="Times New Roman"/>
                        <a:ea typeface="Times New Roman"/>
                      </a:endParaRPr>
                    </a:p>
                  </a:txBody>
                  <a:tcPr marL="68580" marR="68580" marT="0" marB="0"/>
                </a:tc>
                <a:tc>
                  <a:txBody>
                    <a:bodyPr/>
                    <a:lstStyle/>
                    <a:p>
                      <a:pPr marL="114300" marR="0" algn="l">
                        <a:spcBef>
                          <a:spcPts val="0"/>
                        </a:spcBef>
                        <a:spcAft>
                          <a:spcPts val="0"/>
                        </a:spcAft>
                      </a:pPr>
                      <a:r>
                        <a:rPr lang="en-US" sz="1200">
                          <a:effectLst/>
                        </a:rPr>
                        <a:t>Condiments</a:t>
                      </a:r>
                    </a:p>
                    <a:p>
                      <a:pPr marL="0" marR="0" algn="l">
                        <a:spcBef>
                          <a:spcPts val="0"/>
                        </a:spcBef>
                        <a:spcAft>
                          <a:spcPts val="0"/>
                        </a:spcAft>
                      </a:pPr>
                      <a:r>
                        <a:rPr lang="en-US" sz="1200">
                          <a:effectLst/>
                        </a:rPr>
                        <a:t> </a:t>
                      </a:r>
                      <a:endParaRPr lang="en-US" sz="1200">
                        <a:effectLst/>
                        <a:latin typeface="Times New Roman"/>
                        <a:ea typeface="Times New Roman"/>
                      </a:endParaRPr>
                    </a:p>
                  </a:txBody>
                  <a:tcPr marL="68580" marR="68580" marT="0" marB="0"/>
                </a:tc>
                <a:tc>
                  <a:txBody>
                    <a:bodyPr/>
                    <a:lstStyle/>
                    <a:p>
                      <a:pPr marL="0" marR="0" algn="l">
                        <a:spcBef>
                          <a:spcPts val="0"/>
                        </a:spcBef>
                        <a:spcAft>
                          <a:spcPts val="0"/>
                        </a:spcAft>
                      </a:pPr>
                      <a:r>
                        <a:rPr lang="en-US" sz="1200">
                          <a:effectLst/>
                        </a:rPr>
                        <a:t>2.95</a:t>
                      </a:r>
                      <a:endParaRPr lang="en-US" sz="1200">
                        <a:effectLst/>
                        <a:latin typeface="Times New Roman"/>
                        <a:ea typeface="Times New Roman"/>
                      </a:endParaRPr>
                    </a:p>
                  </a:txBody>
                  <a:tcPr marL="68580" marR="68580" marT="0" marB="0"/>
                </a:tc>
              </a:tr>
              <a:tr h="548640">
                <a:tc>
                  <a:txBody>
                    <a:bodyPr/>
                    <a:lstStyle/>
                    <a:p>
                      <a:pPr marL="0" marR="0" algn="ctr">
                        <a:spcBef>
                          <a:spcPts val="0"/>
                        </a:spcBef>
                        <a:spcAft>
                          <a:spcPts val="0"/>
                        </a:spcAft>
                      </a:pPr>
                      <a:r>
                        <a:rPr lang="en-US" sz="1200">
                          <a:effectLst/>
                        </a:rPr>
                        <a:t>5</a:t>
                      </a:r>
                      <a:endParaRPr lang="en-US" sz="1200">
                        <a:effectLst/>
                        <a:latin typeface="Times New Roman"/>
                        <a:ea typeface="Times New Roman"/>
                      </a:endParaRPr>
                    </a:p>
                  </a:txBody>
                  <a:tcPr marL="68580" marR="68580" marT="0" marB="0"/>
                </a:tc>
                <a:tc>
                  <a:txBody>
                    <a:bodyPr/>
                    <a:lstStyle/>
                    <a:p>
                      <a:pPr marL="114300" marR="0" algn="l">
                        <a:spcBef>
                          <a:spcPts val="0"/>
                        </a:spcBef>
                        <a:spcAft>
                          <a:spcPts val="0"/>
                        </a:spcAft>
                      </a:pPr>
                      <a:r>
                        <a:rPr lang="en-US" sz="1200">
                          <a:effectLst/>
                        </a:rPr>
                        <a:t>Oilseeds</a:t>
                      </a:r>
                    </a:p>
                    <a:p>
                      <a:pPr marL="0" marR="0" algn="l">
                        <a:spcBef>
                          <a:spcPts val="0"/>
                        </a:spcBef>
                        <a:spcAft>
                          <a:spcPts val="0"/>
                        </a:spcAft>
                      </a:pPr>
                      <a:r>
                        <a:rPr lang="en-US" sz="1200">
                          <a:effectLst/>
                        </a:rPr>
                        <a:t> </a:t>
                      </a:r>
                      <a:endParaRPr lang="en-US" sz="1200">
                        <a:effectLst/>
                        <a:latin typeface="Times New Roman"/>
                        <a:ea typeface="Times New Roman"/>
                      </a:endParaRPr>
                    </a:p>
                  </a:txBody>
                  <a:tcPr marL="68580" marR="68580" marT="0" marB="0"/>
                </a:tc>
                <a:tc>
                  <a:txBody>
                    <a:bodyPr/>
                    <a:lstStyle/>
                    <a:p>
                      <a:pPr marL="0" marR="0" algn="l">
                        <a:spcBef>
                          <a:spcPts val="0"/>
                        </a:spcBef>
                        <a:spcAft>
                          <a:spcPts val="0"/>
                        </a:spcAft>
                      </a:pPr>
                      <a:r>
                        <a:rPr lang="en-US" sz="1200">
                          <a:effectLst/>
                        </a:rPr>
                        <a:t>0.58</a:t>
                      </a:r>
                      <a:endParaRPr lang="en-US" sz="1200">
                        <a:effectLst/>
                        <a:latin typeface="Times New Roman"/>
                        <a:ea typeface="Times New Roman"/>
                      </a:endParaRPr>
                    </a:p>
                  </a:txBody>
                  <a:tcPr marL="68580" marR="68580" marT="0" marB="0"/>
                </a:tc>
              </a:tr>
              <a:tr h="548640">
                <a:tc>
                  <a:txBody>
                    <a:bodyPr/>
                    <a:lstStyle/>
                    <a:p>
                      <a:pPr marL="0" marR="0" algn="ctr">
                        <a:spcBef>
                          <a:spcPts val="0"/>
                        </a:spcBef>
                        <a:spcAft>
                          <a:spcPts val="0"/>
                        </a:spcAft>
                      </a:pPr>
                      <a:r>
                        <a:rPr lang="en-US" sz="1200">
                          <a:effectLst/>
                        </a:rPr>
                        <a:t>6</a:t>
                      </a:r>
                      <a:endParaRPr lang="en-US" sz="1200">
                        <a:effectLst/>
                        <a:latin typeface="Times New Roman"/>
                        <a:ea typeface="Times New Roman"/>
                      </a:endParaRPr>
                    </a:p>
                  </a:txBody>
                  <a:tcPr marL="68580" marR="68580" marT="0" marB="0"/>
                </a:tc>
                <a:tc>
                  <a:txBody>
                    <a:bodyPr/>
                    <a:lstStyle/>
                    <a:p>
                      <a:pPr marL="114300" marR="0" algn="l">
                        <a:spcBef>
                          <a:spcPts val="0"/>
                        </a:spcBef>
                        <a:spcAft>
                          <a:spcPts val="0"/>
                        </a:spcAft>
                      </a:pPr>
                      <a:r>
                        <a:rPr lang="en-US" sz="1200">
                          <a:effectLst/>
                        </a:rPr>
                        <a:t>Other crops</a:t>
                      </a:r>
                    </a:p>
                    <a:p>
                      <a:pPr marL="0" marR="0" algn="l">
                        <a:spcBef>
                          <a:spcPts val="0"/>
                        </a:spcBef>
                        <a:spcAft>
                          <a:spcPts val="0"/>
                        </a:spcAft>
                      </a:pPr>
                      <a:r>
                        <a:rPr lang="en-US" sz="1200">
                          <a:effectLst/>
                        </a:rPr>
                        <a:t> </a:t>
                      </a:r>
                      <a:endParaRPr lang="en-US" sz="1200">
                        <a:effectLst/>
                        <a:latin typeface="Times New Roman"/>
                        <a:ea typeface="Times New Roman"/>
                      </a:endParaRPr>
                    </a:p>
                  </a:txBody>
                  <a:tcPr marL="68580" marR="68580" marT="0" marB="0"/>
                </a:tc>
                <a:tc>
                  <a:txBody>
                    <a:bodyPr/>
                    <a:lstStyle/>
                    <a:p>
                      <a:pPr marL="0" marR="0" algn="l">
                        <a:spcBef>
                          <a:spcPts val="0"/>
                        </a:spcBef>
                        <a:spcAft>
                          <a:spcPts val="0"/>
                        </a:spcAft>
                      </a:pPr>
                      <a:r>
                        <a:rPr lang="en-US" sz="1200" dirty="0">
                          <a:effectLst/>
                        </a:rPr>
                        <a:t>76.80</a:t>
                      </a:r>
                      <a:endParaRPr lang="en-US" sz="1200" dirty="0">
                        <a:effectLst/>
                        <a:latin typeface="Times New Roman"/>
                        <a:ea typeface="Times New Roman"/>
                      </a:endParaRPr>
                    </a:p>
                  </a:txBody>
                  <a:tcPr marL="68580" marR="68580" marT="0" marB="0"/>
                </a:tc>
              </a:tr>
            </a:tbl>
          </a:graphicData>
        </a:graphic>
      </p:graphicFrame>
      <p:graphicFrame>
        <p:nvGraphicFramePr>
          <p:cNvPr id="5" name="Table 4"/>
          <p:cNvGraphicFramePr>
            <a:graphicFrameLocks noGrp="1"/>
          </p:cNvGraphicFramePr>
          <p:nvPr/>
        </p:nvGraphicFramePr>
        <p:xfrm>
          <a:off x="4800600" y="1828800"/>
          <a:ext cx="3611879" cy="4084318"/>
        </p:xfrm>
        <a:graphic>
          <a:graphicData uri="http://schemas.openxmlformats.org/drawingml/2006/table">
            <a:tbl>
              <a:tblPr firstRow="1" firstCol="1" lastRow="1" lastCol="1" bandRow="1" bandCol="1">
                <a:tableStyleId>{793D81CF-94F2-401A-BA57-92F5A7B2D0C5}</a:tableStyleId>
              </a:tblPr>
              <a:tblGrid>
                <a:gridCol w="732845"/>
                <a:gridCol w="1962978"/>
                <a:gridCol w="916056"/>
              </a:tblGrid>
              <a:tr h="583474">
                <a:tc>
                  <a:txBody>
                    <a:bodyPr/>
                    <a:lstStyle/>
                    <a:p>
                      <a:pPr marL="0" marR="0" algn="ctr">
                        <a:spcBef>
                          <a:spcPts val="0"/>
                        </a:spcBef>
                        <a:spcAft>
                          <a:spcPts val="0"/>
                        </a:spcAft>
                      </a:pPr>
                      <a:r>
                        <a:rPr lang="en-US" sz="1200" dirty="0" err="1">
                          <a:effectLst/>
                        </a:rPr>
                        <a:t>S.No</a:t>
                      </a:r>
                      <a:endParaRPr lang="en-US" sz="1200" dirty="0">
                        <a:effectLst/>
                        <a:latin typeface="Times New Roman"/>
                        <a:ea typeface="Times New Roman"/>
                      </a:endParaRPr>
                    </a:p>
                  </a:txBody>
                  <a:tcPr marL="68580" marR="68580" marT="0" marB="0"/>
                </a:tc>
                <a:tc>
                  <a:txBody>
                    <a:bodyPr/>
                    <a:lstStyle/>
                    <a:p>
                      <a:pPr marL="0" marR="0" algn="ctr">
                        <a:spcBef>
                          <a:spcPts val="0"/>
                        </a:spcBef>
                        <a:spcAft>
                          <a:spcPts val="0"/>
                        </a:spcAft>
                      </a:pPr>
                      <a:r>
                        <a:rPr lang="en-US" sz="1200">
                          <a:effectLst/>
                        </a:rPr>
                        <a:t>Area  of Minor crops</a:t>
                      </a:r>
                    </a:p>
                    <a:p>
                      <a:pPr marL="0" marR="0" algn="ctr">
                        <a:spcBef>
                          <a:spcPts val="0"/>
                        </a:spcBef>
                        <a:spcAft>
                          <a:spcPts val="0"/>
                        </a:spcAft>
                      </a:pPr>
                      <a:r>
                        <a:rPr lang="en-US" sz="1200">
                          <a:effectLst/>
                        </a:rPr>
                        <a:t> </a:t>
                      </a:r>
                      <a:endParaRPr lang="en-US" sz="1200">
                        <a:effectLst/>
                        <a:latin typeface="Times New Roman"/>
                        <a:ea typeface="Times New Roman"/>
                      </a:endParaRPr>
                    </a:p>
                  </a:txBody>
                  <a:tcPr marL="68580" marR="68580" marT="0" marB="0"/>
                </a:tc>
                <a:tc>
                  <a:txBody>
                    <a:bodyPr/>
                    <a:lstStyle/>
                    <a:p>
                      <a:pPr marL="0" marR="0" algn="ctr">
                        <a:spcBef>
                          <a:spcPts val="0"/>
                        </a:spcBef>
                        <a:spcAft>
                          <a:spcPts val="0"/>
                        </a:spcAft>
                      </a:pPr>
                      <a:r>
                        <a:rPr lang="en-US" sz="1200" dirty="0">
                          <a:effectLst/>
                        </a:rPr>
                        <a:t>% share in </a:t>
                      </a:r>
                      <a:r>
                        <a:rPr lang="en-US" sz="1200" dirty="0" smtClean="0">
                          <a:effectLst/>
                        </a:rPr>
                        <a:t>input</a:t>
                      </a:r>
                      <a:endParaRPr lang="en-US" sz="1200" dirty="0">
                        <a:effectLst/>
                        <a:latin typeface="Times New Roman"/>
                        <a:ea typeface="Times New Roman"/>
                      </a:endParaRPr>
                    </a:p>
                  </a:txBody>
                  <a:tcPr marL="68580" marR="68580" marT="0" marB="0"/>
                </a:tc>
              </a:tr>
              <a:tr h="583474">
                <a:tc>
                  <a:txBody>
                    <a:bodyPr/>
                    <a:lstStyle/>
                    <a:p>
                      <a:pPr marL="0" marR="0" algn="ctr">
                        <a:spcBef>
                          <a:spcPts val="0"/>
                        </a:spcBef>
                        <a:spcAft>
                          <a:spcPts val="0"/>
                        </a:spcAft>
                      </a:pPr>
                      <a:r>
                        <a:rPr lang="en-US" sz="1200">
                          <a:effectLst/>
                        </a:rPr>
                        <a:t>1</a:t>
                      </a:r>
                      <a:endParaRPr lang="en-US" sz="1200">
                        <a:effectLst/>
                        <a:latin typeface="Times New Roman"/>
                        <a:ea typeface="Times New Roman"/>
                      </a:endParaRPr>
                    </a:p>
                  </a:txBody>
                  <a:tcPr marL="68580" marR="68580" marT="0" marB="0"/>
                </a:tc>
                <a:tc>
                  <a:txBody>
                    <a:bodyPr/>
                    <a:lstStyle/>
                    <a:p>
                      <a:pPr marL="114300" marR="0" algn="l">
                        <a:spcBef>
                          <a:spcPts val="0"/>
                        </a:spcBef>
                        <a:spcAft>
                          <a:spcPts val="0"/>
                        </a:spcAft>
                      </a:pPr>
                      <a:r>
                        <a:rPr lang="en-US" sz="1200">
                          <a:effectLst/>
                        </a:rPr>
                        <a:t>Pulses</a:t>
                      </a:r>
                    </a:p>
                    <a:p>
                      <a:pPr marL="0" marR="0" algn="l">
                        <a:spcBef>
                          <a:spcPts val="0"/>
                        </a:spcBef>
                        <a:spcAft>
                          <a:spcPts val="0"/>
                        </a:spcAft>
                      </a:pPr>
                      <a:r>
                        <a:rPr lang="en-US" sz="1200">
                          <a:effectLst/>
                        </a:rPr>
                        <a:t> </a:t>
                      </a:r>
                      <a:endParaRPr lang="en-US" sz="1200">
                        <a:effectLst/>
                        <a:latin typeface="Times New Roman"/>
                        <a:ea typeface="Times New Roman"/>
                      </a:endParaRPr>
                    </a:p>
                  </a:txBody>
                  <a:tcPr marL="68580" marR="68580" marT="0" marB="0"/>
                </a:tc>
                <a:tc>
                  <a:txBody>
                    <a:bodyPr/>
                    <a:lstStyle/>
                    <a:p>
                      <a:pPr marL="0" marR="0" algn="ctr">
                        <a:spcBef>
                          <a:spcPts val="0"/>
                        </a:spcBef>
                        <a:spcAft>
                          <a:spcPts val="0"/>
                        </a:spcAft>
                      </a:pPr>
                      <a:r>
                        <a:rPr lang="en-US" sz="1200">
                          <a:effectLst/>
                        </a:rPr>
                        <a:t>7.9</a:t>
                      </a:r>
                      <a:endParaRPr lang="en-US" sz="1200">
                        <a:effectLst/>
                        <a:latin typeface="Times New Roman"/>
                        <a:ea typeface="Times New Roman"/>
                      </a:endParaRPr>
                    </a:p>
                  </a:txBody>
                  <a:tcPr marL="68580" marR="68580" marT="0" marB="0"/>
                </a:tc>
              </a:tr>
              <a:tr h="583474">
                <a:tc>
                  <a:txBody>
                    <a:bodyPr/>
                    <a:lstStyle/>
                    <a:p>
                      <a:pPr marL="0" marR="0" algn="ctr">
                        <a:spcBef>
                          <a:spcPts val="0"/>
                        </a:spcBef>
                        <a:spcAft>
                          <a:spcPts val="0"/>
                        </a:spcAft>
                      </a:pPr>
                      <a:r>
                        <a:rPr lang="en-US" sz="1200">
                          <a:effectLst/>
                        </a:rPr>
                        <a:t>2</a:t>
                      </a:r>
                      <a:endParaRPr lang="en-US" sz="1200">
                        <a:effectLst/>
                        <a:latin typeface="Times New Roman"/>
                        <a:ea typeface="Times New Roman"/>
                      </a:endParaRPr>
                    </a:p>
                  </a:txBody>
                  <a:tcPr marL="68580" marR="68580" marT="0" marB="0"/>
                </a:tc>
                <a:tc>
                  <a:txBody>
                    <a:bodyPr/>
                    <a:lstStyle/>
                    <a:p>
                      <a:pPr marL="0" marR="0" algn="l">
                        <a:spcBef>
                          <a:spcPts val="0"/>
                        </a:spcBef>
                        <a:spcAft>
                          <a:spcPts val="0"/>
                        </a:spcAft>
                      </a:pPr>
                      <a:r>
                        <a:rPr lang="en-US" sz="1200">
                          <a:effectLst/>
                        </a:rPr>
                        <a:t>Vegetables</a:t>
                      </a:r>
                    </a:p>
                    <a:p>
                      <a:pPr marL="0" marR="0" algn="l">
                        <a:spcBef>
                          <a:spcPts val="0"/>
                        </a:spcBef>
                        <a:spcAft>
                          <a:spcPts val="0"/>
                        </a:spcAft>
                      </a:pPr>
                      <a:r>
                        <a:rPr lang="en-US" sz="1200">
                          <a:effectLst/>
                        </a:rPr>
                        <a:t> </a:t>
                      </a:r>
                      <a:endParaRPr lang="en-US" sz="1200">
                        <a:effectLst/>
                        <a:latin typeface="Times New Roman"/>
                        <a:ea typeface="Times New Roman"/>
                      </a:endParaRPr>
                    </a:p>
                  </a:txBody>
                  <a:tcPr marL="68580" marR="68580" marT="0" marB="0"/>
                </a:tc>
                <a:tc>
                  <a:txBody>
                    <a:bodyPr/>
                    <a:lstStyle/>
                    <a:p>
                      <a:pPr marL="0" marR="0" algn="ctr">
                        <a:spcBef>
                          <a:spcPts val="0"/>
                        </a:spcBef>
                        <a:spcAft>
                          <a:spcPts val="0"/>
                        </a:spcAft>
                      </a:pPr>
                      <a:r>
                        <a:rPr lang="en-US" sz="1200">
                          <a:effectLst/>
                        </a:rPr>
                        <a:t>8.2</a:t>
                      </a:r>
                      <a:endParaRPr lang="en-US" sz="1200">
                        <a:effectLst/>
                        <a:latin typeface="Times New Roman"/>
                        <a:ea typeface="Times New Roman"/>
                      </a:endParaRPr>
                    </a:p>
                  </a:txBody>
                  <a:tcPr marL="68580" marR="68580" marT="0" marB="0"/>
                </a:tc>
              </a:tr>
              <a:tr h="583474">
                <a:tc>
                  <a:txBody>
                    <a:bodyPr/>
                    <a:lstStyle/>
                    <a:p>
                      <a:pPr marL="0" marR="0" algn="ctr">
                        <a:spcBef>
                          <a:spcPts val="0"/>
                        </a:spcBef>
                        <a:spcAft>
                          <a:spcPts val="0"/>
                        </a:spcAft>
                      </a:pPr>
                      <a:r>
                        <a:rPr lang="en-US" sz="1200">
                          <a:effectLst/>
                        </a:rPr>
                        <a:t>3</a:t>
                      </a:r>
                      <a:endParaRPr lang="en-US" sz="1200">
                        <a:effectLst/>
                        <a:latin typeface="Times New Roman"/>
                        <a:ea typeface="Times New Roman"/>
                      </a:endParaRPr>
                    </a:p>
                  </a:txBody>
                  <a:tcPr marL="68580" marR="68580" marT="0" marB="0"/>
                </a:tc>
                <a:tc>
                  <a:txBody>
                    <a:bodyPr/>
                    <a:lstStyle/>
                    <a:p>
                      <a:pPr marL="114300" marR="0" algn="l">
                        <a:spcBef>
                          <a:spcPts val="0"/>
                        </a:spcBef>
                        <a:spcAft>
                          <a:spcPts val="0"/>
                        </a:spcAft>
                      </a:pPr>
                      <a:r>
                        <a:rPr lang="en-US" sz="1200">
                          <a:effectLst/>
                        </a:rPr>
                        <a:t>Fruits</a:t>
                      </a:r>
                    </a:p>
                    <a:p>
                      <a:pPr marL="0" marR="0" algn="l">
                        <a:spcBef>
                          <a:spcPts val="0"/>
                        </a:spcBef>
                        <a:spcAft>
                          <a:spcPts val="0"/>
                        </a:spcAft>
                      </a:pPr>
                      <a:r>
                        <a:rPr lang="en-US" sz="1200">
                          <a:effectLst/>
                        </a:rPr>
                        <a:t> </a:t>
                      </a:r>
                      <a:endParaRPr lang="en-US" sz="1200">
                        <a:effectLst/>
                        <a:latin typeface="Times New Roman"/>
                        <a:ea typeface="Times New Roman"/>
                      </a:endParaRPr>
                    </a:p>
                  </a:txBody>
                  <a:tcPr marL="68580" marR="68580" marT="0" marB="0"/>
                </a:tc>
                <a:tc>
                  <a:txBody>
                    <a:bodyPr/>
                    <a:lstStyle/>
                    <a:p>
                      <a:pPr marL="0" marR="0" algn="ctr">
                        <a:spcBef>
                          <a:spcPts val="0"/>
                        </a:spcBef>
                        <a:spcAft>
                          <a:spcPts val="0"/>
                        </a:spcAft>
                      </a:pPr>
                      <a:r>
                        <a:rPr lang="en-US" sz="1200">
                          <a:effectLst/>
                        </a:rPr>
                        <a:t>17.7</a:t>
                      </a:r>
                      <a:endParaRPr lang="en-US" sz="1200">
                        <a:effectLst/>
                        <a:latin typeface="Times New Roman"/>
                        <a:ea typeface="Times New Roman"/>
                      </a:endParaRPr>
                    </a:p>
                  </a:txBody>
                  <a:tcPr marL="68580" marR="68580" marT="0" marB="0"/>
                </a:tc>
              </a:tr>
              <a:tr h="583474">
                <a:tc>
                  <a:txBody>
                    <a:bodyPr/>
                    <a:lstStyle/>
                    <a:p>
                      <a:pPr marL="0" marR="0" algn="ctr">
                        <a:spcBef>
                          <a:spcPts val="0"/>
                        </a:spcBef>
                        <a:spcAft>
                          <a:spcPts val="0"/>
                        </a:spcAft>
                      </a:pPr>
                      <a:r>
                        <a:rPr lang="en-US" sz="1200">
                          <a:effectLst/>
                        </a:rPr>
                        <a:t>4</a:t>
                      </a:r>
                      <a:endParaRPr lang="en-US" sz="1200">
                        <a:effectLst/>
                        <a:latin typeface="Times New Roman"/>
                        <a:ea typeface="Times New Roman"/>
                      </a:endParaRPr>
                    </a:p>
                  </a:txBody>
                  <a:tcPr marL="68580" marR="68580" marT="0" marB="0"/>
                </a:tc>
                <a:tc>
                  <a:txBody>
                    <a:bodyPr/>
                    <a:lstStyle/>
                    <a:p>
                      <a:pPr marL="114300" marR="0" algn="l">
                        <a:spcBef>
                          <a:spcPts val="0"/>
                        </a:spcBef>
                        <a:spcAft>
                          <a:spcPts val="0"/>
                        </a:spcAft>
                      </a:pPr>
                      <a:r>
                        <a:rPr lang="en-US" sz="1200">
                          <a:effectLst/>
                        </a:rPr>
                        <a:t>Condiments</a:t>
                      </a:r>
                    </a:p>
                    <a:p>
                      <a:pPr marL="0" marR="0" algn="l">
                        <a:spcBef>
                          <a:spcPts val="0"/>
                        </a:spcBef>
                        <a:spcAft>
                          <a:spcPts val="0"/>
                        </a:spcAft>
                      </a:pPr>
                      <a:r>
                        <a:rPr lang="en-US" sz="1200">
                          <a:effectLst/>
                        </a:rPr>
                        <a:t> </a:t>
                      </a:r>
                      <a:endParaRPr lang="en-US" sz="1200">
                        <a:effectLst/>
                        <a:latin typeface="Times New Roman"/>
                        <a:ea typeface="Times New Roman"/>
                      </a:endParaRPr>
                    </a:p>
                  </a:txBody>
                  <a:tcPr marL="68580" marR="68580" marT="0" marB="0"/>
                </a:tc>
                <a:tc>
                  <a:txBody>
                    <a:bodyPr/>
                    <a:lstStyle/>
                    <a:p>
                      <a:pPr marL="0" marR="0" algn="ctr">
                        <a:spcBef>
                          <a:spcPts val="0"/>
                        </a:spcBef>
                        <a:spcAft>
                          <a:spcPts val="0"/>
                        </a:spcAft>
                      </a:pPr>
                      <a:r>
                        <a:rPr lang="en-US" sz="1200">
                          <a:effectLst/>
                        </a:rPr>
                        <a:t>4.8</a:t>
                      </a:r>
                      <a:endParaRPr lang="en-US" sz="1200">
                        <a:effectLst/>
                        <a:latin typeface="Times New Roman"/>
                        <a:ea typeface="Times New Roman"/>
                      </a:endParaRPr>
                    </a:p>
                  </a:txBody>
                  <a:tcPr marL="68580" marR="68580" marT="0" marB="0"/>
                </a:tc>
              </a:tr>
              <a:tr h="583474">
                <a:tc>
                  <a:txBody>
                    <a:bodyPr/>
                    <a:lstStyle/>
                    <a:p>
                      <a:pPr marL="0" marR="0" algn="ctr">
                        <a:spcBef>
                          <a:spcPts val="0"/>
                        </a:spcBef>
                        <a:spcAft>
                          <a:spcPts val="0"/>
                        </a:spcAft>
                      </a:pPr>
                      <a:r>
                        <a:rPr lang="en-US" sz="1200">
                          <a:effectLst/>
                        </a:rPr>
                        <a:t>5</a:t>
                      </a:r>
                      <a:endParaRPr lang="en-US" sz="1200">
                        <a:effectLst/>
                        <a:latin typeface="Times New Roman"/>
                        <a:ea typeface="Times New Roman"/>
                      </a:endParaRPr>
                    </a:p>
                  </a:txBody>
                  <a:tcPr marL="68580" marR="68580" marT="0" marB="0"/>
                </a:tc>
                <a:tc>
                  <a:txBody>
                    <a:bodyPr/>
                    <a:lstStyle/>
                    <a:p>
                      <a:pPr marL="114300" marR="0" algn="l">
                        <a:spcBef>
                          <a:spcPts val="0"/>
                        </a:spcBef>
                        <a:spcAft>
                          <a:spcPts val="0"/>
                        </a:spcAft>
                      </a:pPr>
                      <a:r>
                        <a:rPr lang="en-US" sz="1200" dirty="0">
                          <a:effectLst/>
                        </a:rPr>
                        <a:t>Oilseeds</a:t>
                      </a:r>
                    </a:p>
                    <a:p>
                      <a:pPr marL="0" marR="0" algn="l">
                        <a:spcBef>
                          <a:spcPts val="0"/>
                        </a:spcBef>
                        <a:spcAft>
                          <a:spcPts val="0"/>
                        </a:spcAft>
                      </a:pPr>
                      <a:r>
                        <a:rPr lang="en-US" sz="1200" dirty="0">
                          <a:effectLst/>
                        </a:rPr>
                        <a:t> </a:t>
                      </a:r>
                      <a:endParaRPr lang="en-US" sz="1200" dirty="0">
                        <a:effectLst/>
                        <a:latin typeface="Times New Roman"/>
                        <a:ea typeface="Times New Roman"/>
                      </a:endParaRPr>
                    </a:p>
                  </a:txBody>
                  <a:tcPr marL="68580" marR="68580" marT="0" marB="0"/>
                </a:tc>
                <a:tc>
                  <a:txBody>
                    <a:bodyPr/>
                    <a:lstStyle/>
                    <a:p>
                      <a:pPr marL="0" marR="0" algn="ctr">
                        <a:spcBef>
                          <a:spcPts val="0"/>
                        </a:spcBef>
                        <a:spcAft>
                          <a:spcPts val="0"/>
                        </a:spcAft>
                      </a:pPr>
                      <a:r>
                        <a:rPr lang="en-US" sz="1200">
                          <a:effectLst/>
                        </a:rPr>
                        <a:t>9.1</a:t>
                      </a:r>
                      <a:endParaRPr lang="en-US" sz="1200">
                        <a:effectLst/>
                        <a:latin typeface="Times New Roman"/>
                        <a:ea typeface="Times New Roman"/>
                      </a:endParaRPr>
                    </a:p>
                  </a:txBody>
                  <a:tcPr marL="68580" marR="68580" marT="0" marB="0"/>
                </a:tc>
              </a:tr>
              <a:tr h="583474">
                <a:tc>
                  <a:txBody>
                    <a:bodyPr/>
                    <a:lstStyle/>
                    <a:p>
                      <a:pPr marL="0" marR="0" algn="ctr">
                        <a:spcBef>
                          <a:spcPts val="0"/>
                        </a:spcBef>
                        <a:spcAft>
                          <a:spcPts val="0"/>
                        </a:spcAft>
                      </a:pPr>
                      <a:r>
                        <a:rPr lang="en-US" sz="1200">
                          <a:effectLst/>
                        </a:rPr>
                        <a:t>6</a:t>
                      </a:r>
                      <a:endParaRPr lang="en-US" sz="1200">
                        <a:effectLst/>
                        <a:latin typeface="Times New Roman"/>
                        <a:ea typeface="Times New Roman"/>
                      </a:endParaRPr>
                    </a:p>
                  </a:txBody>
                  <a:tcPr marL="68580" marR="68580" marT="0" marB="0"/>
                </a:tc>
                <a:tc>
                  <a:txBody>
                    <a:bodyPr/>
                    <a:lstStyle/>
                    <a:p>
                      <a:pPr marL="114300" marR="0" algn="l">
                        <a:spcBef>
                          <a:spcPts val="0"/>
                        </a:spcBef>
                        <a:spcAft>
                          <a:spcPts val="0"/>
                        </a:spcAft>
                      </a:pPr>
                      <a:r>
                        <a:rPr lang="en-US" sz="1200">
                          <a:effectLst/>
                        </a:rPr>
                        <a:t>Other crops</a:t>
                      </a:r>
                    </a:p>
                    <a:p>
                      <a:pPr marL="0" marR="0" algn="l">
                        <a:spcBef>
                          <a:spcPts val="0"/>
                        </a:spcBef>
                        <a:spcAft>
                          <a:spcPts val="0"/>
                        </a:spcAft>
                      </a:pPr>
                      <a:r>
                        <a:rPr lang="en-US" sz="1200">
                          <a:effectLst/>
                        </a:rPr>
                        <a:t> </a:t>
                      </a:r>
                      <a:endParaRPr lang="en-US" sz="1200">
                        <a:effectLst/>
                        <a:latin typeface="Times New Roman"/>
                        <a:ea typeface="Times New Roman"/>
                      </a:endParaRPr>
                    </a:p>
                  </a:txBody>
                  <a:tcPr marL="68580" marR="68580" marT="0" marB="0"/>
                </a:tc>
                <a:tc>
                  <a:txBody>
                    <a:bodyPr/>
                    <a:lstStyle/>
                    <a:p>
                      <a:pPr marL="0" marR="0" algn="ctr">
                        <a:spcBef>
                          <a:spcPts val="0"/>
                        </a:spcBef>
                        <a:spcAft>
                          <a:spcPts val="0"/>
                        </a:spcAft>
                      </a:pPr>
                      <a:r>
                        <a:rPr lang="en-US" sz="1200" dirty="0">
                          <a:effectLst/>
                        </a:rPr>
                        <a:t>52.2</a:t>
                      </a:r>
                      <a:endParaRPr lang="en-US" sz="1200" dirty="0">
                        <a:effectLst/>
                        <a:latin typeface="Times New Roman"/>
                        <a:ea typeface="Times New Roman"/>
                      </a:endParaRPr>
                    </a:p>
                  </a:txBody>
                  <a:tcPr marL="68580" marR="68580" marT="0" marB="0"/>
                </a:tc>
              </a:tr>
            </a:tbl>
          </a:graphicData>
        </a:graphic>
      </p:graphicFrame>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Title 1"/>
          <p:cNvSpPr>
            <a:spLocks noGrp="1"/>
          </p:cNvSpPr>
          <p:nvPr>
            <p:ph type="title"/>
          </p:nvPr>
        </p:nvSpPr>
        <p:spPr/>
        <p:txBody>
          <a:bodyPr/>
          <a:lstStyle/>
          <a:p>
            <a:r>
              <a:rPr lang="en-US" b="1" dirty="0" smtClean="0"/>
              <a:t>Input of Livestock</a:t>
            </a:r>
          </a:p>
        </p:txBody>
      </p:sp>
      <p:sp>
        <p:nvSpPr>
          <p:cNvPr id="3" name="Content Placeholder 2"/>
          <p:cNvSpPr>
            <a:spLocks noGrp="1"/>
          </p:cNvSpPr>
          <p:nvPr>
            <p:ph idx="1"/>
          </p:nvPr>
        </p:nvSpPr>
        <p:spPr/>
        <p:txBody>
          <a:bodyPr rtlCol="0">
            <a:normAutofit/>
          </a:bodyPr>
          <a:lstStyle/>
          <a:p>
            <a:pPr algn="just" fontAlgn="auto">
              <a:spcAft>
                <a:spcPts val="0"/>
              </a:spcAft>
              <a:buNone/>
              <a:defRPr/>
            </a:pPr>
            <a:r>
              <a:rPr lang="en-US" dirty="0"/>
              <a:t>The </a:t>
            </a:r>
            <a:r>
              <a:rPr lang="en-US" dirty="0" smtClean="0"/>
              <a:t>input </a:t>
            </a:r>
            <a:r>
              <a:rPr lang="en-US" dirty="0"/>
              <a:t>of </a:t>
            </a:r>
            <a:r>
              <a:rPr lang="en-US" dirty="0" smtClean="0"/>
              <a:t>livestock, </a:t>
            </a:r>
            <a:r>
              <a:rPr lang="en-US" dirty="0"/>
              <a:t>mainly derived </a:t>
            </a:r>
            <a:r>
              <a:rPr lang="en-US" dirty="0" smtClean="0"/>
              <a:t>from</a:t>
            </a:r>
          </a:p>
          <a:p>
            <a:pPr algn="just" fontAlgn="auto">
              <a:spcAft>
                <a:spcPts val="0"/>
              </a:spcAft>
              <a:buNone/>
              <a:defRPr/>
            </a:pPr>
            <a:r>
              <a:rPr lang="en-US" dirty="0" smtClean="0"/>
              <a:t>Agriculture sector is:</a:t>
            </a:r>
          </a:p>
          <a:p>
            <a:pPr algn="just" fontAlgn="auto">
              <a:spcAft>
                <a:spcPts val="0"/>
              </a:spcAft>
              <a:buFont typeface="Wingdings" pitchFamily="2" charset="2"/>
              <a:buChar char="Ø"/>
              <a:defRPr/>
            </a:pPr>
            <a:endParaRPr lang="en-US" dirty="0" smtClean="0"/>
          </a:p>
          <a:p>
            <a:pPr algn="just" fontAlgn="auto">
              <a:spcAft>
                <a:spcPts val="0"/>
              </a:spcAft>
              <a:buFont typeface="Wingdings" pitchFamily="2" charset="2"/>
              <a:buChar char="Ø"/>
              <a:defRPr/>
            </a:pPr>
            <a:r>
              <a:rPr lang="en-US" dirty="0"/>
              <a:t>Fodder Medical care Transportation</a:t>
            </a:r>
          </a:p>
          <a:p>
            <a:pPr algn="just" fontAlgn="auto">
              <a:spcAft>
                <a:spcPts val="0"/>
              </a:spcAft>
              <a:buFont typeface="Wingdings" pitchFamily="2" charset="2"/>
              <a:buChar char="Ø"/>
              <a:defRPr/>
            </a:pPr>
            <a:r>
              <a:rPr lang="en-US" dirty="0"/>
              <a:t>Interest Value of Chick</a:t>
            </a:r>
          </a:p>
          <a:p>
            <a:pPr algn="just" fontAlgn="auto">
              <a:spcAft>
                <a:spcPts val="0"/>
              </a:spcAft>
              <a:buFont typeface="Wingdings" pitchFamily="2" charset="2"/>
              <a:buChar char="Ø"/>
              <a:defRPr/>
            </a:pPr>
            <a:r>
              <a:rPr lang="en-US" dirty="0"/>
              <a:t>Poultry Feed</a:t>
            </a:r>
          </a:p>
          <a:p>
            <a:pPr marL="0" indent="0" fontAlgn="auto">
              <a:spcAft>
                <a:spcPts val="0"/>
              </a:spcAft>
              <a:buFont typeface="Arial" pitchFamily="34" charset="0"/>
              <a:buNone/>
              <a:defRPr/>
            </a:pPr>
            <a:endParaRPr lang="en-US"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fontAlgn="auto">
              <a:spcAft>
                <a:spcPts val="0"/>
              </a:spcAft>
              <a:defRPr/>
            </a:pPr>
            <a:r>
              <a:rPr lang="en-US" b="1" dirty="0" smtClean="0"/>
              <a:t/>
            </a:r>
            <a:br>
              <a:rPr lang="en-US" b="1" dirty="0" smtClean="0"/>
            </a:br>
            <a:r>
              <a:rPr lang="en-US" b="1" dirty="0" smtClean="0"/>
              <a:t>% Share of Input regarding </a:t>
            </a:r>
            <a:r>
              <a:rPr lang="en-US" b="1" dirty="0"/>
              <a:t>L</a:t>
            </a:r>
            <a:r>
              <a:rPr lang="en-US" b="1" dirty="0" smtClean="0"/>
              <a:t>ive stock in Agriculture sector</a:t>
            </a:r>
            <a:r>
              <a:rPr lang="en-US" b="1" dirty="0"/>
              <a:t/>
            </a:r>
            <a:br>
              <a:rPr lang="en-US" b="1" dirty="0"/>
            </a:br>
            <a:endParaRPr lang="en-US" b="1" dirty="0"/>
          </a:p>
        </p:txBody>
      </p:sp>
      <p:graphicFrame>
        <p:nvGraphicFramePr>
          <p:cNvPr id="8" name="Content Placeholder 7"/>
          <p:cNvGraphicFramePr>
            <a:graphicFrameLocks noGrp="1"/>
          </p:cNvGraphicFramePr>
          <p:nvPr>
            <p:ph sz="quarter" idx="2"/>
          </p:nvPr>
        </p:nvGraphicFramePr>
        <p:xfrm>
          <a:off x="2362200" y="1600200"/>
          <a:ext cx="4114800" cy="4419600"/>
        </p:xfrm>
        <a:graphic>
          <a:graphicData uri="http://schemas.openxmlformats.org/drawingml/2006/table">
            <a:tbl>
              <a:tblPr firstRow="1" firstCol="1" lastRow="1" lastCol="1" bandRow="1" bandCol="1">
                <a:tableStyleId>{793D81CF-94F2-401A-BA57-92F5A7B2D0C5}</a:tableStyleId>
              </a:tblPr>
              <a:tblGrid>
                <a:gridCol w="739378"/>
                <a:gridCol w="2089546"/>
                <a:gridCol w="1285876"/>
              </a:tblGrid>
              <a:tr h="1289142">
                <a:tc>
                  <a:txBody>
                    <a:bodyPr/>
                    <a:lstStyle/>
                    <a:p>
                      <a:pPr marL="0" marR="0" algn="ctr">
                        <a:spcBef>
                          <a:spcPts val="0"/>
                        </a:spcBef>
                        <a:spcAft>
                          <a:spcPts val="0"/>
                        </a:spcAft>
                      </a:pPr>
                      <a:endParaRPr lang="en-US" sz="1200" dirty="0" smtClean="0">
                        <a:effectLst/>
                      </a:endParaRPr>
                    </a:p>
                    <a:p>
                      <a:pPr marL="0" marR="0" algn="ctr">
                        <a:spcBef>
                          <a:spcPts val="0"/>
                        </a:spcBef>
                        <a:spcAft>
                          <a:spcPts val="0"/>
                        </a:spcAft>
                      </a:pPr>
                      <a:endParaRPr lang="en-US" sz="1200" dirty="0" smtClean="0">
                        <a:effectLst/>
                      </a:endParaRPr>
                    </a:p>
                    <a:p>
                      <a:pPr marL="0" marR="0" algn="ctr">
                        <a:spcBef>
                          <a:spcPts val="0"/>
                        </a:spcBef>
                        <a:spcAft>
                          <a:spcPts val="0"/>
                        </a:spcAft>
                      </a:pPr>
                      <a:r>
                        <a:rPr lang="en-US" sz="1200" dirty="0" err="1" smtClean="0">
                          <a:effectLst/>
                        </a:rPr>
                        <a:t>S.No</a:t>
                      </a:r>
                      <a:endParaRPr lang="en-US" sz="1200" dirty="0">
                        <a:effectLst/>
                        <a:latin typeface="Times New Roman"/>
                        <a:ea typeface="Times New Roman"/>
                      </a:endParaRPr>
                    </a:p>
                  </a:txBody>
                  <a:tcPr marL="68580" marR="68580" marT="0" marB="0"/>
                </a:tc>
                <a:tc>
                  <a:txBody>
                    <a:bodyPr/>
                    <a:lstStyle/>
                    <a:p>
                      <a:pPr marL="0" marR="0" algn="ctr">
                        <a:spcBef>
                          <a:spcPts val="0"/>
                        </a:spcBef>
                        <a:spcAft>
                          <a:spcPts val="0"/>
                        </a:spcAft>
                      </a:pPr>
                      <a:endParaRPr lang="en-US" sz="1200" dirty="0" smtClean="0">
                        <a:effectLst/>
                      </a:endParaRPr>
                    </a:p>
                    <a:p>
                      <a:pPr marL="0" marR="0" algn="ctr">
                        <a:spcBef>
                          <a:spcPts val="0"/>
                        </a:spcBef>
                        <a:spcAft>
                          <a:spcPts val="0"/>
                        </a:spcAft>
                      </a:pPr>
                      <a:endParaRPr lang="en-US" sz="1200" dirty="0" smtClean="0">
                        <a:effectLst/>
                      </a:endParaRPr>
                    </a:p>
                    <a:p>
                      <a:pPr marL="0" marR="0" algn="ctr">
                        <a:spcBef>
                          <a:spcPts val="0"/>
                        </a:spcBef>
                        <a:spcAft>
                          <a:spcPts val="0"/>
                        </a:spcAft>
                      </a:pPr>
                      <a:r>
                        <a:rPr lang="en-US" sz="1200" dirty="0" smtClean="0">
                          <a:effectLst/>
                        </a:rPr>
                        <a:t>Input </a:t>
                      </a:r>
                      <a:r>
                        <a:rPr lang="en-US" sz="1200" dirty="0">
                          <a:effectLst/>
                        </a:rPr>
                        <a:t>for Poultry</a:t>
                      </a:r>
                      <a:endParaRPr lang="en-US" sz="1200" dirty="0">
                        <a:effectLst/>
                        <a:latin typeface="Times New Roman"/>
                        <a:ea typeface="Times New Roman"/>
                      </a:endParaRPr>
                    </a:p>
                  </a:txBody>
                  <a:tcPr marL="68580" marR="68580" marT="0" marB="0"/>
                </a:tc>
                <a:tc>
                  <a:txBody>
                    <a:bodyPr/>
                    <a:lstStyle/>
                    <a:p>
                      <a:pPr marL="0" marR="0" algn="ctr">
                        <a:spcBef>
                          <a:spcPts val="0"/>
                        </a:spcBef>
                        <a:spcAft>
                          <a:spcPts val="0"/>
                        </a:spcAft>
                      </a:pPr>
                      <a:endParaRPr lang="en-US" sz="1200" dirty="0" smtClean="0">
                        <a:effectLst/>
                      </a:endParaRPr>
                    </a:p>
                    <a:p>
                      <a:pPr marL="0" marR="0" algn="ctr">
                        <a:spcBef>
                          <a:spcPts val="0"/>
                        </a:spcBef>
                        <a:spcAft>
                          <a:spcPts val="0"/>
                        </a:spcAft>
                      </a:pPr>
                      <a:endParaRPr lang="en-US" sz="1200" dirty="0" smtClean="0">
                        <a:effectLst/>
                      </a:endParaRPr>
                    </a:p>
                    <a:p>
                      <a:pPr marL="0" marR="0" algn="ctr">
                        <a:spcBef>
                          <a:spcPts val="0"/>
                        </a:spcBef>
                        <a:spcAft>
                          <a:spcPts val="0"/>
                        </a:spcAft>
                      </a:pPr>
                      <a:r>
                        <a:rPr lang="en-US" sz="1200" dirty="0" smtClean="0">
                          <a:effectLst/>
                        </a:rPr>
                        <a:t>% </a:t>
                      </a:r>
                      <a:r>
                        <a:rPr lang="en-US" sz="1200" dirty="0">
                          <a:effectLst/>
                        </a:rPr>
                        <a:t>share</a:t>
                      </a:r>
                      <a:endParaRPr lang="en-US" sz="1200" dirty="0">
                        <a:effectLst/>
                        <a:latin typeface="Times New Roman"/>
                        <a:ea typeface="Times New Roman"/>
                      </a:endParaRPr>
                    </a:p>
                  </a:txBody>
                  <a:tcPr marL="68580" marR="68580" marT="0" marB="0"/>
                </a:tc>
              </a:tr>
              <a:tr h="1252183">
                <a:tc>
                  <a:txBody>
                    <a:bodyPr/>
                    <a:lstStyle/>
                    <a:p>
                      <a:pPr marL="0" marR="0" algn="ctr">
                        <a:spcBef>
                          <a:spcPts val="0"/>
                        </a:spcBef>
                        <a:spcAft>
                          <a:spcPts val="0"/>
                        </a:spcAft>
                      </a:pPr>
                      <a:r>
                        <a:rPr lang="en-US" sz="1200" dirty="0">
                          <a:effectLst/>
                        </a:rPr>
                        <a:t>1</a:t>
                      </a:r>
                      <a:endParaRPr lang="en-US" sz="1200" dirty="0">
                        <a:effectLst/>
                        <a:latin typeface="Times New Roman"/>
                        <a:ea typeface="Times New Roman"/>
                      </a:endParaRPr>
                    </a:p>
                  </a:txBody>
                  <a:tcPr marL="68580" marR="68580" marT="0" marB="0"/>
                </a:tc>
                <a:tc>
                  <a:txBody>
                    <a:bodyPr/>
                    <a:lstStyle/>
                    <a:p>
                      <a:pPr marL="0" marR="0">
                        <a:spcBef>
                          <a:spcPts val="0"/>
                        </a:spcBef>
                        <a:spcAft>
                          <a:spcPts val="0"/>
                        </a:spcAft>
                      </a:pPr>
                      <a:r>
                        <a:rPr lang="en-US" sz="1200" dirty="0">
                          <a:effectLst/>
                        </a:rPr>
                        <a:t>Fodder</a:t>
                      </a:r>
                    </a:p>
                    <a:p>
                      <a:pPr marL="0" marR="0">
                        <a:spcBef>
                          <a:spcPts val="0"/>
                        </a:spcBef>
                        <a:spcAft>
                          <a:spcPts val="0"/>
                        </a:spcAft>
                      </a:pPr>
                      <a:r>
                        <a:rPr lang="en-US" sz="1200" dirty="0">
                          <a:effectLst/>
                        </a:rPr>
                        <a:t> </a:t>
                      </a:r>
                      <a:endParaRPr lang="en-US" sz="1200" dirty="0">
                        <a:effectLst/>
                        <a:latin typeface="Times New Roman"/>
                        <a:ea typeface="Times New Roman"/>
                      </a:endParaRPr>
                    </a:p>
                  </a:txBody>
                  <a:tcPr marL="68580" marR="68580" marT="0" marB="0"/>
                </a:tc>
                <a:tc>
                  <a:txBody>
                    <a:bodyPr/>
                    <a:lstStyle/>
                    <a:p>
                      <a:pPr marL="0" marR="0" algn="ctr">
                        <a:spcBef>
                          <a:spcPts val="0"/>
                        </a:spcBef>
                        <a:spcAft>
                          <a:spcPts val="0"/>
                        </a:spcAft>
                      </a:pPr>
                      <a:r>
                        <a:rPr lang="en-US" sz="1200" dirty="0">
                          <a:effectLst/>
                        </a:rPr>
                        <a:t>64.98</a:t>
                      </a:r>
                      <a:endParaRPr lang="en-US" sz="1200" dirty="0">
                        <a:effectLst/>
                        <a:latin typeface="Times New Roman"/>
                        <a:ea typeface="Times New Roman"/>
                      </a:endParaRPr>
                    </a:p>
                  </a:txBody>
                  <a:tcPr marL="68580" marR="68580" marT="0" marB="0"/>
                </a:tc>
              </a:tr>
              <a:tr h="1252183">
                <a:tc>
                  <a:txBody>
                    <a:bodyPr/>
                    <a:lstStyle/>
                    <a:p>
                      <a:pPr marL="0" marR="0" algn="ctr">
                        <a:spcBef>
                          <a:spcPts val="0"/>
                        </a:spcBef>
                        <a:spcAft>
                          <a:spcPts val="0"/>
                        </a:spcAft>
                      </a:pPr>
                      <a:r>
                        <a:rPr lang="en-US" sz="1200">
                          <a:effectLst/>
                        </a:rPr>
                        <a:t>2</a:t>
                      </a:r>
                      <a:endParaRPr lang="en-US" sz="1200">
                        <a:effectLst/>
                        <a:latin typeface="Times New Roman"/>
                        <a:ea typeface="Times New Roman"/>
                      </a:endParaRPr>
                    </a:p>
                  </a:txBody>
                  <a:tcPr marL="68580" marR="68580" marT="0" marB="0"/>
                </a:tc>
                <a:tc>
                  <a:txBody>
                    <a:bodyPr/>
                    <a:lstStyle/>
                    <a:p>
                      <a:pPr marL="0" marR="0">
                        <a:spcBef>
                          <a:spcPts val="0"/>
                        </a:spcBef>
                        <a:spcAft>
                          <a:spcPts val="0"/>
                        </a:spcAft>
                      </a:pPr>
                      <a:r>
                        <a:rPr lang="en-US" sz="1200" dirty="0" smtClean="0">
                          <a:effectLst/>
                        </a:rPr>
                        <a:t>Input</a:t>
                      </a:r>
                      <a:r>
                        <a:rPr lang="en-US" sz="1200" baseline="0" dirty="0" smtClean="0">
                          <a:effectLst/>
                        </a:rPr>
                        <a:t> </a:t>
                      </a:r>
                      <a:r>
                        <a:rPr lang="en-US" sz="1200" dirty="0" smtClean="0">
                          <a:effectLst/>
                        </a:rPr>
                        <a:t>for </a:t>
                      </a:r>
                      <a:r>
                        <a:rPr lang="en-US" sz="1200" dirty="0">
                          <a:effectLst/>
                        </a:rPr>
                        <a:t>Poultry</a:t>
                      </a:r>
                    </a:p>
                    <a:p>
                      <a:pPr marL="0" marR="0">
                        <a:spcBef>
                          <a:spcPts val="0"/>
                        </a:spcBef>
                        <a:spcAft>
                          <a:spcPts val="0"/>
                        </a:spcAft>
                      </a:pPr>
                      <a:r>
                        <a:rPr lang="en-US" sz="1200" dirty="0">
                          <a:effectLst/>
                        </a:rPr>
                        <a:t> </a:t>
                      </a:r>
                      <a:endParaRPr lang="en-US" sz="1200" dirty="0">
                        <a:effectLst/>
                        <a:latin typeface="Times New Roman"/>
                        <a:ea typeface="Times New Roman"/>
                      </a:endParaRPr>
                    </a:p>
                  </a:txBody>
                  <a:tcPr marL="68580" marR="68580" marT="0" marB="0"/>
                </a:tc>
                <a:tc>
                  <a:txBody>
                    <a:bodyPr/>
                    <a:lstStyle/>
                    <a:p>
                      <a:pPr marL="0" marR="0" algn="ctr">
                        <a:spcBef>
                          <a:spcPts val="0"/>
                        </a:spcBef>
                        <a:spcAft>
                          <a:spcPts val="0"/>
                        </a:spcAft>
                      </a:pPr>
                      <a:r>
                        <a:rPr lang="en-US" sz="1200">
                          <a:effectLst/>
                        </a:rPr>
                        <a:t>11.66</a:t>
                      </a:r>
                      <a:endParaRPr lang="en-US" sz="1200">
                        <a:effectLst/>
                        <a:latin typeface="Times New Roman"/>
                        <a:ea typeface="Times New Roman"/>
                      </a:endParaRPr>
                    </a:p>
                  </a:txBody>
                  <a:tcPr marL="68580" marR="68580" marT="0" marB="0"/>
                </a:tc>
              </a:tr>
              <a:tr h="626092">
                <a:tc>
                  <a:txBody>
                    <a:bodyPr/>
                    <a:lstStyle/>
                    <a:p>
                      <a:pPr marL="0" marR="0" algn="ctr">
                        <a:spcBef>
                          <a:spcPts val="0"/>
                        </a:spcBef>
                        <a:spcAft>
                          <a:spcPts val="0"/>
                        </a:spcAft>
                      </a:pPr>
                      <a:r>
                        <a:rPr lang="en-US" sz="1200">
                          <a:effectLst/>
                        </a:rPr>
                        <a:t>3</a:t>
                      </a:r>
                      <a:endParaRPr lang="en-US" sz="1200">
                        <a:effectLst/>
                        <a:latin typeface="Times New Roman"/>
                        <a:ea typeface="Times New Roman"/>
                      </a:endParaRPr>
                    </a:p>
                  </a:txBody>
                  <a:tcPr marL="68580" marR="68580" marT="0" marB="0"/>
                </a:tc>
                <a:tc>
                  <a:txBody>
                    <a:bodyPr/>
                    <a:lstStyle/>
                    <a:p>
                      <a:pPr marL="0" marR="0">
                        <a:spcBef>
                          <a:spcPts val="0"/>
                        </a:spcBef>
                        <a:spcAft>
                          <a:spcPts val="0"/>
                        </a:spcAft>
                      </a:pPr>
                      <a:r>
                        <a:rPr lang="en-US" sz="1200" dirty="0">
                          <a:effectLst/>
                        </a:rPr>
                        <a:t>Other </a:t>
                      </a:r>
                      <a:r>
                        <a:rPr lang="en-US" sz="1200" dirty="0" smtClean="0">
                          <a:effectLst/>
                        </a:rPr>
                        <a:t>Input</a:t>
                      </a:r>
                      <a:endParaRPr lang="en-US" sz="1200" dirty="0">
                        <a:effectLst/>
                        <a:latin typeface="Times New Roman"/>
                        <a:ea typeface="Times New Roman"/>
                      </a:endParaRPr>
                    </a:p>
                  </a:txBody>
                  <a:tcPr marL="68580" marR="68580" marT="0" marB="0"/>
                </a:tc>
                <a:tc>
                  <a:txBody>
                    <a:bodyPr/>
                    <a:lstStyle/>
                    <a:p>
                      <a:pPr marL="0" marR="0" algn="ctr">
                        <a:spcBef>
                          <a:spcPts val="0"/>
                        </a:spcBef>
                        <a:spcAft>
                          <a:spcPts val="0"/>
                        </a:spcAft>
                      </a:pPr>
                      <a:r>
                        <a:rPr lang="en-US" sz="1200" dirty="0">
                          <a:effectLst/>
                        </a:rPr>
                        <a:t>23.36</a:t>
                      </a:r>
                      <a:endParaRPr lang="en-US" sz="1200" dirty="0">
                        <a:effectLst/>
                        <a:latin typeface="Times New Roman"/>
                        <a:ea typeface="Times New Roman"/>
                      </a:endParaRPr>
                    </a:p>
                  </a:txBody>
                  <a:tcPr marL="68580" marR="68580" marT="0" marB="0"/>
                </a:tc>
              </a:tr>
            </a:tbl>
          </a:graphicData>
        </a:graphic>
      </p:graphicFrame>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Title 1"/>
          <p:cNvSpPr>
            <a:spLocks noGrp="1"/>
          </p:cNvSpPr>
          <p:nvPr>
            <p:ph type="title"/>
          </p:nvPr>
        </p:nvSpPr>
        <p:spPr/>
        <p:txBody>
          <a:bodyPr/>
          <a:lstStyle/>
          <a:p>
            <a:r>
              <a:rPr lang="en-US" b="1" dirty="0" smtClean="0"/>
              <a:t>Input of Fishery</a:t>
            </a:r>
          </a:p>
        </p:txBody>
      </p:sp>
      <p:sp>
        <p:nvSpPr>
          <p:cNvPr id="3" name="Content Placeholder 2"/>
          <p:cNvSpPr>
            <a:spLocks noGrp="1"/>
          </p:cNvSpPr>
          <p:nvPr>
            <p:ph idx="1"/>
          </p:nvPr>
        </p:nvSpPr>
        <p:spPr>
          <a:xfrm>
            <a:off x="381000" y="1600200"/>
            <a:ext cx="8229600" cy="4525963"/>
          </a:xfrm>
        </p:spPr>
        <p:txBody>
          <a:bodyPr rtlCol="0">
            <a:normAutofit/>
          </a:bodyPr>
          <a:lstStyle/>
          <a:p>
            <a:pPr marL="0" indent="0" fontAlgn="auto">
              <a:spcAft>
                <a:spcPts val="0"/>
              </a:spcAft>
              <a:buFont typeface="Arial" pitchFamily="34" charset="0"/>
              <a:buNone/>
              <a:defRPr/>
            </a:pPr>
            <a:r>
              <a:rPr lang="en-US" dirty="0"/>
              <a:t>The </a:t>
            </a:r>
            <a:r>
              <a:rPr lang="en-US" dirty="0" smtClean="0"/>
              <a:t>input </a:t>
            </a:r>
            <a:r>
              <a:rPr lang="en-US" dirty="0"/>
              <a:t>of </a:t>
            </a:r>
            <a:r>
              <a:rPr lang="en-US" dirty="0" smtClean="0"/>
              <a:t>fishery, mainly </a:t>
            </a:r>
            <a:r>
              <a:rPr lang="en-US" dirty="0"/>
              <a:t>derived from Agriculture </a:t>
            </a:r>
            <a:r>
              <a:rPr lang="en-US" dirty="0" smtClean="0"/>
              <a:t>sector is </a:t>
            </a:r>
            <a:r>
              <a:rPr lang="en-US" dirty="0"/>
              <a:t>:</a:t>
            </a:r>
          </a:p>
          <a:p>
            <a:pPr marL="0" indent="0" fontAlgn="auto">
              <a:spcAft>
                <a:spcPts val="0"/>
              </a:spcAft>
              <a:buFont typeface="Arial" pitchFamily="34" charset="0"/>
              <a:buNone/>
              <a:defRPr/>
            </a:pPr>
            <a:endParaRPr lang="en-US" dirty="0" smtClean="0"/>
          </a:p>
          <a:p>
            <a:pPr fontAlgn="auto">
              <a:spcAft>
                <a:spcPts val="0"/>
              </a:spcAft>
              <a:buFont typeface="Wingdings" pitchFamily="2" charset="2"/>
              <a:buChar char="Ø"/>
              <a:defRPr/>
            </a:pPr>
            <a:r>
              <a:rPr lang="en-US" dirty="0" smtClean="0"/>
              <a:t>Fish </a:t>
            </a:r>
            <a:r>
              <a:rPr lang="en-US" dirty="0"/>
              <a:t>seed Fertilizer</a:t>
            </a:r>
          </a:p>
          <a:p>
            <a:pPr fontAlgn="auto">
              <a:spcAft>
                <a:spcPts val="0"/>
              </a:spcAft>
              <a:buFont typeface="Wingdings" pitchFamily="2" charset="2"/>
              <a:buChar char="Ø"/>
              <a:defRPr/>
            </a:pPr>
            <a:r>
              <a:rPr lang="en-US" dirty="0"/>
              <a:t>Fodder Water Charges</a:t>
            </a:r>
          </a:p>
          <a:p>
            <a:pPr fontAlgn="auto">
              <a:spcAft>
                <a:spcPts val="0"/>
              </a:spcAft>
              <a:buFont typeface="Wingdings" pitchFamily="2" charset="2"/>
              <a:buChar char="Ø"/>
              <a:defRPr/>
            </a:pPr>
            <a:r>
              <a:rPr lang="en-US" dirty="0"/>
              <a:t>Farm implements Transportation</a:t>
            </a:r>
          </a:p>
          <a:p>
            <a:pPr marL="0" indent="0" fontAlgn="auto">
              <a:spcAft>
                <a:spcPts val="0"/>
              </a:spcAft>
              <a:buFont typeface="Arial" pitchFamily="34" charset="0"/>
              <a:buNone/>
              <a:defRPr/>
            </a:pP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r>
              <a:rPr lang="en-US" b="1" dirty="0" smtClean="0"/>
              <a:t>Sectors of Agriculture</a:t>
            </a:r>
          </a:p>
        </p:txBody>
      </p:sp>
      <p:sp>
        <p:nvSpPr>
          <p:cNvPr id="3" name="Content Placeholder 2"/>
          <p:cNvSpPr>
            <a:spLocks noGrp="1"/>
          </p:cNvSpPr>
          <p:nvPr>
            <p:ph idx="1"/>
          </p:nvPr>
        </p:nvSpPr>
        <p:spPr>
          <a:xfrm>
            <a:off x="457200" y="1066800"/>
            <a:ext cx="8229600" cy="5638800"/>
          </a:xfrm>
        </p:spPr>
        <p:txBody>
          <a:bodyPr rtlCol="0">
            <a:noAutofit/>
          </a:bodyPr>
          <a:lstStyle/>
          <a:p>
            <a:pPr fontAlgn="auto">
              <a:lnSpc>
                <a:spcPct val="120000"/>
              </a:lnSpc>
              <a:spcAft>
                <a:spcPts val="0"/>
              </a:spcAft>
              <a:buFont typeface="Arial" pitchFamily="34" charset="0"/>
              <a:buChar char="•"/>
              <a:defRPr/>
            </a:pPr>
            <a:r>
              <a:rPr lang="en-US" sz="2100" dirty="0">
                <a:latin typeface="+mj-lt"/>
                <a:cs typeface="Times New Roman" pitchFamily="18" charset="0"/>
              </a:rPr>
              <a:t>Agriculture sector is mainly divided into the following four sub-sectors:</a:t>
            </a:r>
          </a:p>
          <a:p>
            <a:pPr fontAlgn="auto">
              <a:lnSpc>
                <a:spcPct val="120000"/>
              </a:lnSpc>
              <a:spcAft>
                <a:spcPts val="0"/>
              </a:spcAft>
              <a:buFont typeface="Arial" pitchFamily="34" charset="0"/>
              <a:buNone/>
              <a:defRPr/>
            </a:pPr>
            <a:r>
              <a:rPr lang="en-US" sz="2100" dirty="0">
                <a:latin typeface="+mj-lt"/>
                <a:cs typeface="Times New Roman" pitchFamily="18" charset="0"/>
              </a:rPr>
              <a:t>        </a:t>
            </a:r>
            <a:r>
              <a:rPr lang="en-US" sz="2100" dirty="0" smtClean="0">
                <a:latin typeface="+mj-lt"/>
                <a:cs typeface="Times New Roman" pitchFamily="18" charset="0"/>
              </a:rPr>
              <a:t>i. 	Crops</a:t>
            </a:r>
            <a:endParaRPr lang="en-US" sz="2100" dirty="0">
              <a:latin typeface="+mj-lt"/>
              <a:cs typeface="Times New Roman" pitchFamily="18" charset="0"/>
            </a:endParaRPr>
          </a:p>
          <a:p>
            <a:pPr fontAlgn="auto">
              <a:lnSpc>
                <a:spcPct val="120000"/>
              </a:lnSpc>
              <a:spcAft>
                <a:spcPts val="0"/>
              </a:spcAft>
              <a:buFont typeface="Arial" pitchFamily="34" charset="0"/>
              <a:buNone/>
              <a:defRPr/>
            </a:pPr>
            <a:r>
              <a:rPr lang="en-US" sz="2100" dirty="0">
                <a:latin typeface="+mj-lt"/>
                <a:cs typeface="Times New Roman" pitchFamily="18" charset="0"/>
              </a:rPr>
              <a:t>        ii. </a:t>
            </a:r>
            <a:r>
              <a:rPr lang="en-US" sz="2100" dirty="0" smtClean="0">
                <a:latin typeface="+mj-lt"/>
                <a:cs typeface="Times New Roman" pitchFamily="18" charset="0"/>
              </a:rPr>
              <a:t>	Livestock</a:t>
            </a:r>
            <a:endParaRPr lang="en-US" sz="2100" dirty="0">
              <a:latin typeface="+mj-lt"/>
              <a:cs typeface="Times New Roman" pitchFamily="18" charset="0"/>
            </a:endParaRPr>
          </a:p>
          <a:p>
            <a:pPr marL="971550" lvl="1" indent="-571500" fontAlgn="auto">
              <a:lnSpc>
                <a:spcPct val="120000"/>
              </a:lnSpc>
              <a:spcAft>
                <a:spcPts val="0"/>
              </a:spcAft>
              <a:buFont typeface="Arial" pitchFamily="34" charset="0"/>
              <a:buNone/>
              <a:defRPr/>
            </a:pPr>
            <a:r>
              <a:rPr lang="en-US" sz="2100" dirty="0">
                <a:latin typeface="+mj-lt"/>
                <a:cs typeface="Times New Roman" pitchFamily="18" charset="0"/>
              </a:rPr>
              <a:t>iii. </a:t>
            </a:r>
            <a:r>
              <a:rPr lang="en-US" sz="2100" dirty="0" smtClean="0">
                <a:latin typeface="+mj-lt"/>
                <a:cs typeface="Times New Roman" pitchFamily="18" charset="0"/>
              </a:rPr>
              <a:t>	Fishery (Aquaculture)</a:t>
            </a:r>
            <a:endParaRPr lang="en-US" sz="2100" dirty="0">
              <a:latin typeface="+mj-lt"/>
              <a:cs typeface="Times New Roman" pitchFamily="18" charset="0"/>
            </a:endParaRPr>
          </a:p>
          <a:p>
            <a:pPr marL="400050" lvl="1" indent="0" fontAlgn="auto">
              <a:lnSpc>
                <a:spcPct val="120000"/>
              </a:lnSpc>
              <a:spcAft>
                <a:spcPts val="0"/>
              </a:spcAft>
              <a:buFont typeface="Arial" pitchFamily="34" charset="0"/>
              <a:buNone/>
              <a:defRPr/>
            </a:pPr>
            <a:r>
              <a:rPr lang="en-US" sz="2100" dirty="0" smtClean="0">
                <a:latin typeface="+mj-lt"/>
                <a:cs typeface="Times New Roman" pitchFamily="18" charset="0"/>
              </a:rPr>
              <a:t>iv.	Forestry (</a:t>
            </a:r>
            <a:r>
              <a:rPr lang="en-US" sz="2100" dirty="0" err="1">
                <a:latin typeface="+mj-lt"/>
              </a:rPr>
              <a:t>Silviculture</a:t>
            </a:r>
            <a:r>
              <a:rPr lang="en-US" sz="2100" dirty="0" smtClean="0">
                <a:latin typeface="+mj-lt"/>
                <a:cs typeface="Times New Roman" pitchFamily="18" charset="0"/>
              </a:rPr>
              <a:t>)</a:t>
            </a:r>
            <a:endParaRPr lang="en-US" sz="2100" dirty="0">
              <a:latin typeface="+mj-lt"/>
            </a:endParaRPr>
          </a:p>
          <a:p>
            <a:pPr fontAlgn="auto">
              <a:lnSpc>
                <a:spcPct val="120000"/>
              </a:lnSpc>
              <a:spcAft>
                <a:spcPts val="0"/>
              </a:spcAft>
              <a:buClr>
                <a:schemeClr val="tx1"/>
              </a:buClr>
              <a:buFont typeface="Arial" pitchFamily="34" charset="0"/>
              <a:buChar char="•"/>
              <a:defRPr/>
            </a:pPr>
            <a:r>
              <a:rPr lang="en-US" sz="2100" dirty="0" smtClean="0">
                <a:latin typeface="+mj-lt"/>
                <a:cs typeface="Times New Roman" pitchFamily="18" charset="0"/>
              </a:rPr>
              <a:t>Agricultural sector covers the activities related to:</a:t>
            </a:r>
          </a:p>
          <a:p>
            <a:pPr lvl="1" fontAlgn="auto">
              <a:lnSpc>
                <a:spcPct val="120000"/>
              </a:lnSpc>
              <a:spcAft>
                <a:spcPts val="0"/>
              </a:spcAft>
              <a:buClr>
                <a:schemeClr val="tx1"/>
              </a:buClr>
              <a:buFont typeface="Wingdings" pitchFamily="2" charset="2"/>
              <a:buChar char="Ø"/>
              <a:defRPr/>
            </a:pPr>
            <a:r>
              <a:rPr lang="en-US" sz="2100" dirty="0" smtClean="0">
                <a:latin typeface="+mj-lt"/>
                <a:cs typeface="Times New Roman" pitchFamily="18" charset="0"/>
              </a:rPr>
              <a:t>Growing crops, fruits &amp; vegetables </a:t>
            </a:r>
          </a:p>
          <a:p>
            <a:pPr lvl="1" fontAlgn="auto">
              <a:lnSpc>
                <a:spcPct val="120000"/>
              </a:lnSpc>
              <a:spcAft>
                <a:spcPts val="0"/>
              </a:spcAft>
              <a:buClr>
                <a:schemeClr val="tx1"/>
              </a:buClr>
              <a:buFont typeface="Wingdings" pitchFamily="2" charset="2"/>
              <a:buChar char="Ø"/>
              <a:defRPr/>
            </a:pPr>
            <a:r>
              <a:rPr lang="en-US" sz="2100" dirty="0" smtClean="0">
                <a:latin typeface="+mj-lt"/>
                <a:cs typeface="Times New Roman" pitchFamily="18" charset="0"/>
              </a:rPr>
              <a:t>Harvesting &amp; Threshing</a:t>
            </a:r>
          </a:p>
          <a:p>
            <a:pPr lvl="1" fontAlgn="auto">
              <a:lnSpc>
                <a:spcPct val="120000"/>
              </a:lnSpc>
              <a:spcAft>
                <a:spcPts val="0"/>
              </a:spcAft>
              <a:buClr>
                <a:schemeClr val="tx1"/>
              </a:buClr>
              <a:buFont typeface="Wingdings" pitchFamily="2" charset="2"/>
              <a:buChar char="Ø"/>
              <a:defRPr/>
            </a:pPr>
            <a:r>
              <a:rPr lang="en-US" sz="2100" dirty="0" smtClean="0">
                <a:latin typeface="+mj-lt"/>
                <a:cs typeface="Times New Roman" pitchFamily="18" charset="0"/>
              </a:rPr>
              <a:t>Growing of trees &amp; logging</a:t>
            </a:r>
          </a:p>
          <a:p>
            <a:pPr lvl="1" fontAlgn="auto">
              <a:lnSpc>
                <a:spcPct val="120000"/>
              </a:lnSpc>
              <a:spcAft>
                <a:spcPts val="0"/>
              </a:spcAft>
              <a:buClr>
                <a:schemeClr val="tx1"/>
              </a:buClr>
              <a:buFont typeface="Wingdings" pitchFamily="2" charset="2"/>
              <a:buChar char="Ø"/>
              <a:defRPr/>
            </a:pPr>
            <a:r>
              <a:rPr lang="en-US" sz="2100" dirty="0" smtClean="0">
                <a:latin typeface="+mj-lt"/>
                <a:cs typeface="Times New Roman" pitchFamily="18" charset="0"/>
              </a:rPr>
              <a:t> Fishing &amp; Breeding </a:t>
            </a:r>
          </a:p>
          <a:p>
            <a:pPr lvl="1" fontAlgn="auto">
              <a:lnSpc>
                <a:spcPct val="120000"/>
              </a:lnSpc>
              <a:spcAft>
                <a:spcPts val="0"/>
              </a:spcAft>
              <a:buClr>
                <a:schemeClr val="tx1"/>
              </a:buClr>
              <a:buFont typeface="Wingdings" pitchFamily="2" charset="2"/>
              <a:buChar char="Ø"/>
              <a:defRPr/>
            </a:pPr>
            <a:r>
              <a:rPr lang="en-US" sz="2100" dirty="0" smtClean="0">
                <a:latin typeface="+mj-lt"/>
                <a:cs typeface="Times New Roman" pitchFamily="18" charset="0"/>
              </a:rPr>
              <a:t>Rearing of animals and poultry</a:t>
            </a:r>
          </a:p>
          <a:p>
            <a:pPr lvl="1" fontAlgn="auto">
              <a:lnSpc>
                <a:spcPct val="120000"/>
              </a:lnSpc>
              <a:spcAft>
                <a:spcPts val="0"/>
              </a:spcAft>
              <a:buClr>
                <a:schemeClr val="tx1"/>
              </a:buClr>
              <a:buFont typeface="Wingdings" pitchFamily="2" charset="2"/>
              <a:buChar char="Ø"/>
              <a:defRPr/>
            </a:pPr>
            <a:r>
              <a:rPr lang="en-US" sz="2100" dirty="0" smtClean="0">
                <a:latin typeface="+mj-lt"/>
                <a:cs typeface="Times New Roman" pitchFamily="18" charset="0"/>
              </a:rPr>
              <a:t> Production of milk, eggs etc. </a:t>
            </a:r>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Title 1"/>
          <p:cNvSpPr>
            <a:spLocks noGrp="1"/>
          </p:cNvSpPr>
          <p:nvPr>
            <p:ph type="title"/>
          </p:nvPr>
        </p:nvSpPr>
        <p:spPr/>
        <p:txBody>
          <a:bodyPr>
            <a:normAutofit fontScale="90000"/>
          </a:bodyPr>
          <a:lstStyle/>
          <a:p>
            <a:r>
              <a:rPr lang="en-US" b="1" dirty="0" smtClean="0"/>
              <a:t>% Share of Input regarding Fishing</a:t>
            </a:r>
          </a:p>
        </p:txBody>
      </p:sp>
      <p:graphicFrame>
        <p:nvGraphicFramePr>
          <p:cNvPr id="7" name="Content Placeholder 6"/>
          <p:cNvGraphicFramePr>
            <a:graphicFrameLocks noGrp="1"/>
          </p:cNvGraphicFramePr>
          <p:nvPr>
            <p:ph sz="quarter" idx="2"/>
          </p:nvPr>
        </p:nvGraphicFramePr>
        <p:xfrm>
          <a:off x="2514600" y="1828800"/>
          <a:ext cx="4572001" cy="3657600"/>
        </p:xfrm>
        <a:graphic>
          <a:graphicData uri="http://schemas.openxmlformats.org/drawingml/2006/table">
            <a:tbl>
              <a:tblPr firstRow="1" firstCol="1" lastRow="1" lastCol="1" bandRow="1" bandCol="1">
                <a:tableStyleId>{793D81CF-94F2-401A-BA57-92F5A7B2D0C5}</a:tableStyleId>
              </a:tblPr>
              <a:tblGrid>
                <a:gridCol w="625928"/>
                <a:gridCol w="2585359"/>
                <a:gridCol w="1360714"/>
              </a:tblGrid>
              <a:tr h="1463040">
                <a:tc>
                  <a:txBody>
                    <a:bodyPr/>
                    <a:lstStyle/>
                    <a:p>
                      <a:pPr marL="0" marR="0" algn="ctr">
                        <a:spcBef>
                          <a:spcPts val="0"/>
                        </a:spcBef>
                        <a:spcAft>
                          <a:spcPts val="0"/>
                        </a:spcAft>
                      </a:pPr>
                      <a:r>
                        <a:rPr lang="en-US" sz="1200" dirty="0" err="1">
                          <a:effectLst/>
                        </a:rPr>
                        <a:t>S.No</a:t>
                      </a:r>
                      <a:endParaRPr lang="en-US" sz="1200" dirty="0">
                        <a:effectLst/>
                        <a:latin typeface="Times New Roman"/>
                        <a:ea typeface="Times New Roman"/>
                      </a:endParaRPr>
                    </a:p>
                  </a:txBody>
                  <a:tcPr marL="68580" marR="68580" marT="0" marB="0"/>
                </a:tc>
                <a:tc>
                  <a:txBody>
                    <a:bodyPr/>
                    <a:lstStyle/>
                    <a:p>
                      <a:pPr marL="0" marR="0">
                        <a:spcBef>
                          <a:spcPts val="0"/>
                        </a:spcBef>
                        <a:spcAft>
                          <a:spcPts val="0"/>
                        </a:spcAft>
                      </a:pPr>
                      <a:r>
                        <a:rPr lang="en-US" sz="1200" dirty="0" smtClean="0">
                          <a:effectLst/>
                        </a:rPr>
                        <a:t>Input</a:t>
                      </a:r>
                      <a:endParaRPr lang="en-US" sz="1200" dirty="0">
                        <a:effectLst/>
                      </a:endParaRPr>
                    </a:p>
                    <a:p>
                      <a:pPr marL="0" marR="0" algn="ctr">
                        <a:spcBef>
                          <a:spcPts val="0"/>
                        </a:spcBef>
                        <a:spcAft>
                          <a:spcPts val="0"/>
                        </a:spcAft>
                      </a:pPr>
                      <a:r>
                        <a:rPr lang="en-US" sz="1200" dirty="0">
                          <a:effectLst/>
                        </a:rPr>
                        <a:t> </a:t>
                      </a:r>
                      <a:endParaRPr lang="en-US" sz="1200" dirty="0">
                        <a:effectLst/>
                        <a:latin typeface="Times New Roman"/>
                        <a:ea typeface="Times New Roman"/>
                      </a:endParaRPr>
                    </a:p>
                  </a:txBody>
                  <a:tcPr marL="68580" marR="68580" marT="0" marB="0"/>
                </a:tc>
                <a:tc>
                  <a:txBody>
                    <a:bodyPr/>
                    <a:lstStyle/>
                    <a:p>
                      <a:pPr marL="0" marR="0" algn="ctr">
                        <a:spcBef>
                          <a:spcPts val="0"/>
                        </a:spcBef>
                        <a:spcAft>
                          <a:spcPts val="0"/>
                        </a:spcAft>
                      </a:pPr>
                      <a:r>
                        <a:rPr lang="en-US" sz="1200" dirty="0">
                          <a:effectLst/>
                        </a:rPr>
                        <a:t>% share in </a:t>
                      </a:r>
                      <a:r>
                        <a:rPr lang="en-US" sz="1200" dirty="0" smtClean="0">
                          <a:effectLst/>
                        </a:rPr>
                        <a:t>input</a:t>
                      </a:r>
                      <a:endParaRPr lang="en-US" sz="1200" dirty="0">
                        <a:effectLst/>
                        <a:latin typeface="Times New Roman"/>
                        <a:ea typeface="Times New Roman"/>
                      </a:endParaRPr>
                    </a:p>
                  </a:txBody>
                  <a:tcPr marL="68580" marR="68580" marT="0" marB="0"/>
                </a:tc>
              </a:tr>
              <a:tr h="1463040">
                <a:tc>
                  <a:txBody>
                    <a:bodyPr/>
                    <a:lstStyle/>
                    <a:p>
                      <a:pPr marL="0" marR="0" algn="ctr">
                        <a:spcBef>
                          <a:spcPts val="0"/>
                        </a:spcBef>
                        <a:spcAft>
                          <a:spcPts val="0"/>
                        </a:spcAft>
                      </a:pPr>
                      <a:r>
                        <a:rPr lang="en-US" sz="1200">
                          <a:effectLst/>
                        </a:rPr>
                        <a:t>1</a:t>
                      </a:r>
                      <a:endParaRPr lang="en-US" sz="1200">
                        <a:effectLst/>
                        <a:latin typeface="Times New Roman"/>
                        <a:ea typeface="Times New Roman"/>
                      </a:endParaRPr>
                    </a:p>
                  </a:txBody>
                  <a:tcPr marL="68580" marR="68580" marT="0" marB="0"/>
                </a:tc>
                <a:tc>
                  <a:txBody>
                    <a:bodyPr/>
                    <a:lstStyle/>
                    <a:p>
                      <a:pPr marL="0" marR="0">
                        <a:spcBef>
                          <a:spcPts val="0"/>
                        </a:spcBef>
                        <a:spcAft>
                          <a:spcPts val="0"/>
                        </a:spcAft>
                      </a:pPr>
                      <a:r>
                        <a:rPr lang="en-US" sz="1000" dirty="0">
                          <a:effectLst/>
                        </a:rPr>
                        <a:t>MARINE FISH</a:t>
                      </a:r>
                      <a:r>
                        <a:rPr lang="en-US" sz="1200" dirty="0">
                          <a:effectLst/>
                        </a:rPr>
                        <a:t> </a:t>
                      </a:r>
                      <a:endParaRPr lang="en-US" sz="1200" dirty="0">
                        <a:effectLst/>
                        <a:latin typeface="Times New Roman"/>
                        <a:ea typeface="Times New Roman"/>
                      </a:endParaRPr>
                    </a:p>
                  </a:txBody>
                  <a:tcPr marL="68580" marR="68580" marT="0" marB="0"/>
                </a:tc>
                <a:tc>
                  <a:txBody>
                    <a:bodyPr/>
                    <a:lstStyle/>
                    <a:p>
                      <a:pPr marL="0" marR="0" algn="ctr">
                        <a:spcBef>
                          <a:spcPts val="0"/>
                        </a:spcBef>
                        <a:spcAft>
                          <a:spcPts val="0"/>
                        </a:spcAft>
                      </a:pPr>
                      <a:r>
                        <a:rPr lang="en-US" sz="1200" dirty="0" smtClean="0">
                          <a:effectLst/>
                        </a:rPr>
                        <a:t>36</a:t>
                      </a:r>
                      <a:endParaRPr lang="en-US" sz="1200" dirty="0">
                        <a:effectLst/>
                      </a:endParaRPr>
                    </a:p>
                    <a:p>
                      <a:pPr marL="0" marR="0" algn="ctr">
                        <a:spcBef>
                          <a:spcPts val="0"/>
                        </a:spcBef>
                        <a:spcAft>
                          <a:spcPts val="0"/>
                        </a:spcAft>
                      </a:pPr>
                      <a:r>
                        <a:rPr lang="en-US" sz="1200" dirty="0">
                          <a:effectLst/>
                        </a:rPr>
                        <a:t> </a:t>
                      </a:r>
                      <a:endParaRPr lang="en-US" sz="1200" dirty="0">
                        <a:effectLst/>
                        <a:latin typeface="Times New Roman"/>
                        <a:ea typeface="Times New Roman"/>
                      </a:endParaRPr>
                    </a:p>
                  </a:txBody>
                  <a:tcPr marL="68580" marR="68580" marT="0" marB="0"/>
                </a:tc>
              </a:tr>
              <a:tr h="731520">
                <a:tc>
                  <a:txBody>
                    <a:bodyPr/>
                    <a:lstStyle/>
                    <a:p>
                      <a:pPr marL="0" marR="0" algn="ctr">
                        <a:spcBef>
                          <a:spcPts val="0"/>
                        </a:spcBef>
                        <a:spcAft>
                          <a:spcPts val="0"/>
                        </a:spcAft>
                      </a:pPr>
                      <a:r>
                        <a:rPr lang="en-US" sz="1200">
                          <a:effectLst/>
                        </a:rPr>
                        <a:t>2</a:t>
                      </a:r>
                      <a:endParaRPr lang="en-US" sz="1200">
                        <a:effectLst/>
                        <a:latin typeface="Times New Roman"/>
                        <a:ea typeface="Times New Roman"/>
                      </a:endParaRPr>
                    </a:p>
                  </a:txBody>
                  <a:tcPr marL="68580" marR="68580" marT="0" marB="0"/>
                </a:tc>
                <a:tc>
                  <a:txBody>
                    <a:bodyPr/>
                    <a:lstStyle/>
                    <a:p>
                      <a:pPr marL="0" marR="0">
                        <a:spcBef>
                          <a:spcPts val="0"/>
                        </a:spcBef>
                        <a:spcAft>
                          <a:spcPts val="0"/>
                        </a:spcAft>
                      </a:pPr>
                      <a:r>
                        <a:rPr lang="en-US" sz="1000">
                          <a:effectLst/>
                        </a:rPr>
                        <a:t>INLAND FISH</a:t>
                      </a:r>
                      <a:r>
                        <a:rPr lang="en-US" sz="1200">
                          <a:effectLst/>
                        </a:rPr>
                        <a:t> </a:t>
                      </a:r>
                      <a:endParaRPr lang="en-US" sz="1200">
                        <a:effectLst/>
                        <a:latin typeface="Times New Roman"/>
                        <a:ea typeface="Times New Roman"/>
                      </a:endParaRPr>
                    </a:p>
                  </a:txBody>
                  <a:tcPr marL="68580" marR="68580" marT="0" marB="0"/>
                </a:tc>
                <a:tc>
                  <a:txBody>
                    <a:bodyPr/>
                    <a:lstStyle/>
                    <a:p>
                      <a:pPr marL="0" marR="0" algn="ctr">
                        <a:spcBef>
                          <a:spcPts val="0"/>
                        </a:spcBef>
                        <a:spcAft>
                          <a:spcPts val="0"/>
                        </a:spcAft>
                      </a:pPr>
                      <a:r>
                        <a:rPr lang="en-US" sz="1200" dirty="0" smtClean="0">
                          <a:effectLst/>
                        </a:rPr>
                        <a:t>16</a:t>
                      </a:r>
                      <a:endParaRPr lang="en-US" sz="1200" dirty="0">
                        <a:effectLst/>
                        <a:latin typeface="Times New Roman"/>
                        <a:ea typeface="Times New Roman"/>
                      </a:endParaRPr>
                    </a:p>
                  </a:txBody>
                  <a:tcPr marL="68580" marR="68580" marT="0" marB="0"/>
                </a:tc>
              </a:tr>
            </a:tbl>
          </a:graphicData>
        </a:graphic>
      </p:graphicFrame>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Title 1"/>
          <p:cNvSpPr>
            <a:spLocks noGrp="1"/>
          </p:cNvSpPr>
          <p:nvPr>
            <p:ph type="title"/>
          </p:nvPr>
        </p:nvSpPr>
        <p:spPr/>
        <p:txBody>
          <a:bodyPr/>
          <a:lstStyle/>
          <a:p>
            <a:r>
              <a:rPr lang="en-US" b="1" dirty="0" smtClean="0"/>
              <a:t>Input of Forestry</a:t>
            </a:r>
            <a:endParaRPr lang="en-US" dirty="0" smtClean="0"/>
          </a:p>
        </p:txBody>
      </p:sp>
      <p:sp>
        <p:nvSpPr>
          <p:cNvPr id="3" name="Content Placeholder 2"/>
          <p:cNvSpPr>
            <a:spLocks noGrp="1"/>
          </p:cNvSpPr>
          <p:nvPr>
            <p:ph idx="1"/>
          </p:nvPr>
        </p:nvSpPr>
        <p:spPr/>
        <p:txBody>
          <a:bodyPr rtlCol="0">
            <a:normAutofit/>
          </a:bodyPr>
          <a:lstStyle/>
          <a:p>
            <a:pPr marL="0" indent="0" fontAlgn="auto">
              <a:spcAft>
                <a:spcPts val="0"/>
              </a:spcAft>
              <a:buFont typeface="Arial" pitchFamily="34" charset="0"/>
              <a:buNone/>
              <a:defRPr/>
            </a:pPr>
            <a:r>
              <a:rPr lang="en-US" dirty="0"/>
              <a:t>The </a:t>
            </a:r>
            <a:r>
              <a:rPr lang="en-US" dirty="0" smtClean="0"/>
              <a:t>input </a:t>
            </a:r>
            <a:r>
              <a:rPr lang="en-US" dirty="0"/>
              <a:t>of </a:t>
            </a:r>
            <a:r>
              <a:rPr lang="en-US" dirty="0" smtClean="0"/>
              <a:t>forestry, mainly </a:t>
            </a:r>
            <a:r>
              <a:rPr lang="en-US" dirty="0"/>
              <a:t>derived from Agriculture </a:t>
            </a:r>
            <a:r>
              <a:rPr lang="en-US" dirty="0" smtClean="0"/>
              <a:t>sector is :</a:t>
            </a:r>
          </a:p>
          <a:p>
            <a:pPr marL="0" indent="0" fontAlgn="auto">
              <a:spcAft>
                <a:spcPts val="0"/>
              </a:spcAft>
              <a:buFont typeface="Arial" pitchFamily="34" charset="0"/>
              <a:buNone/>
              <a:defRPr/>
            </a:pPr>
            <a:endParaRPr lang="en-US" dirty="0"/>
          </a:p>
          <a:p>
            <a:pPr fontAlgn="auto">
              <a:spcAft>
                <a:spcPts val="0"/>
              </a:spcAft>
              <a:buFont typeface="Wingdings" pitchFamily="2" charset="2"/>
              <a:buChar char="Ø"/>
              <a:defRPr/>
            </a:pPr>
            <a:r>
              <a:rPr lang="en-US" dirty="0"/>
              <a:t>Seed</a:t>
            </a:r>
          </a:p>
          <a:p>
            <a:pPr fontAlgn="auto">
              <a:spcAft>
                <a:spcPts val="0"/>
              </a:spcAft>
              <a:buFont typeface="Wingdings" pitchFamily="2" charset="2"/>
              <a:buChar char="Ø"/>
              <a:defRPr/>
            </a:pPr>
            <a:r>
              <a:rPr lang="en-US" dirty="0"/>
              <a:t>Plantation Fertilizer</a:t>
            </a:r>
          </a:p>
          <a:p>
            <a:pPr fontAlgn="auto">
              <a:spcAft>
                <a:spcPts val="0"/>
              </a:spcAft>
              <a:buFont typeface="Wingdings" pitchFamily="2" charset="2"/>
              <a:buChar char="Ø"/>
              <a:defRPr/>
            </a:pPr>
            <a:r>
              <a:rPr lang="en-US" dirty="0"/>
              <a:t>Pesticides Weeding</a:t>
            </a:r>
          </a:p>
          <a:p>
            <a:pPr marL="0" indent="0" fontAlgn="auto">
              <a:spcAft>
                <a:spcPts val="0"/>
              </a:spcAft>
              <a:buFont typeface="Arial" pitchFamily="34" charset="0"/>
              <a:buNone/>
              <a:defRPr/>
            </a:pPr>
            <a:r>
              <a:rPr lang="en-US" b="1" dirty="0" smtClean="0"/>
              <a:t>Percentage share of input for forestry </a:t>
            </a:r>
            <a:r>
              <a:rPr lang="en-US" dirty="0" smtClean="0"/>
              <a:t>has been taken as 25% of the total output of the forestry ,on the basis of study conducted in 1999-00.</a:t>
            </a:r>
            <a:endParaRPr lang="en-US" dirty="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p:txBody>
          <a:bodyPr>
            <a:normAutofit fontScale="90000"/>
          </a:bodyPr>
          <a:lstStyle/>
          <a:p>
            <a:r>
              <a:rPr lang="en-US" sz="4000" b="1" dirty="0" smtClean="0">
                <a:cs typeface="Times New Roman" pitchFamily="18" charset="0"/>
              </a:rPr>
              <a:t>Output Structure of Agriculture Sector</a:t>
            </a:r>
          </a:p>
        </p:txBody>
      </p:sp>
      <p:graphicFrame>
        <p:nvGraphicFramePr>
          <p:cNvPr id="4" name="Diagram 3"/>
          <p:cNvGraphicFramePr/>
          <p:nvPr/>
        </p:nvGraphicFramePr>
        <p:xfrm>
          <a:off x="457200" y="1600200"/>
          <a:ext cx="8443913"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Title 1"/>
          <p:cNvSpPr>
            <a:spLocks noGrp="1"/>
          </p:cNvSpPr>
          <p:nvPr>
            <p:ph type="title"/>
          </p:nvPr>
        </p:nvSpPr>
        <p:spPr/>
        <p:txBody>
          <a:bodyPr/>
          <a:lstStyle/>
          <a:p>
            <a:r>
              <a:rPr lang="en-US" b="1" dirty="0" smtClean="0"/>
              <a:t>Output of Crops</a:t>
            </a:r>
            <a:endParaRPr lang="en-US" dirty="0" smtClean="0"/>
          </a:p>
        </p:txBody>
      </p:sp>
      <p:sp>
        <p:nvSpPr>
          <p:cNvPr id="3" name="Content Placeholder 2"/>
          <p:cNvSpPr>
            <a:spLocks noGrp="1"/>
          </p:cNvSpPr>
          <p:nvPr>
            <p:ph idx="1"/>
          </p:nvPr>
        </p:nvSpPr>
        <p:spPr/>
        <p:txBody>
          <a:bodyPr rtlCol="0">
            <a:normAutofit/>
          </a:bodyPr>
          <a:lstStyle/>
          <a:p>
            <a:pPr marL="0" indent="0" fontAlgn="auto">
              <a:spcAft>
                <a:spcPts val="0"/>
              </a:spcAft>
              <a:buFont typeface="Arial" pitchFamily="34" charset="0"/>
              <a:buNone/>
              <a:defRPr/>
            </a:pPr>
            <a:r>
              <a:rPr lang="en-US" dirty="0"/>
              <a:t>The </a:t>
            </a:r>
            <a:r>
              <a:rPr lang="en-US" dirty="0" smtClean="0"/>
              <a:t>output of crops, </a:t>
            </a:r>
            <a:r>
              <a:rPr lang="en-US" dirty="0"/>
              <a:t>mainly derived from Agriculture </a:t>
            </a:r>
            <a:r>
              <a:rPr lang="en-US" dirty="0" smtClean="0"/>
              <a:t>sector is :</a:t>
            </a:r>
          </a:p>
          <a:p>
            <a:pPr fontAlgn="auto">
              <a:spcAft>
                <a:spcPts val="0"/>
              </a:spcAft>
              <a:buFont typeface="Wingdings" pitchFamily="2" charset="2"/>
              <a:buChar char="Ø"/>
              <a:defRPr/>
            </a:pPr>
            <a:endParaRPr lang="en-US" dirty="0" smtClean="0"/>
          </a:p>
          <a:p>
            <a:pPr fontAlgn="auto">
              <a:spcAft>
                <a:spcPts val="0"/>
              </a:spcAft>
              <a:buFont typeface="Wingdings" pitchFamily="2" charset="2"/>
              <a:buChar char="Ø"/>
              <a:defRPr/>
            </a:pPr>
            <a:r>
              <a:rPr lang="en-US" dirty="0" smtClean="0">
                <a:ln/>
              </a:rPr>
              <a:t>Products</a:t>
            </a:r>
            <a:endParaRPr lang="en-US" dirty="0">
              <a:ln/>
            </a:endParaRPr>
          </a:p>
          <a:p>
            <a:pPr fontAlgn="auto">
              <a:spcAft>
                <a:spcPts val="0"/>
              </a:spcAft>
              <a:buFont typeface="Wingdings" pitchFamily="2" charset="2"/>
              <a:buChar char="Ø"/>
              <a:defRPr/>
            </a:pPr>
            <a:r>
              <a:rPr lang="en-US" dirty="0" smtClean="0">
                <a:ln/>
              </a:rPr>
              <a:t>By </a:t>
            </a:r>
            <a:r>
              <a:rPr lang="en-US" dirty="0">
                <a:ln/>
              </a:rPr>
              <a:t>Products </a:t>
            </a:r>
            <a:r>
              <a:rPr lang="en-US" dirty="0" smtClean="0">
                <a:ln/>
              </a:rPr>
              <a:t>of </a:t>
            </a:r>
            <a:r>
              <a:rPr lang="en-US" dirty="0">
                <a:ln/>
              </a:rPr>
              <a:t>crops</a:t>
            </a:r>
          </a:p>
          <a:p>
            <a:pPr fontAlgn="auto">
              <a:spcAft>
                <a:spcPts val="0"/>
              </a:spcAft>
              <a:buFont typeface="Wingdings" pitchFamily="2" charset="2"/>
              <a:buChar char="Ø"/>
              <a:defRPr/>
            </a:pPr>
            <a:endParaRPr lang="en-US" dirty="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fontAlgn="auto">
              <a:spcAft>
                <a:spcPts val="0"/>
              </a:spcAft>
              <a:defRPr/>
            </a:pPr>
            <a:r>
              <a:rPr lang="en-US" b="1" dirty="0" smtClean="0"/>
              <a:t/>
            </a:r>
            <a:br>
              <a:rPr lang="en-US" b="1" dirty="0" smtClean="0"/>
            </a:br>
            <a:r>
              <a:rPr lang="en-US" b="1" dirty="0" smtClean="0"/>
              <a:t>% Share of Output regarding  Production and Area of </a:t>
            </a:r>
            <a:r>
              <a:rPr lang="en-US" b="1" dirty="0"/>
              <a:t>Major crops</a:t>
            </a:r>
            <a:br>
              <a:rPr lang="en-US" b="1" dirty="0"/>
            </a:br>
            <a:endParaRPr lang="en-US" b="1" dirty="0"/>
          </a:p>
        </p:txBody>
      </p:sp>
      <p:graphicFrame>
        <p:nvGraphicFramePr>
          <p:cNvPr id="4" name="Content Placeholder 3"/>
          <p:cNvGraphicFramePr>
            <a:graphicFrameLocks noGrp="1"/>
          </p:cNvGraphicFramePr>
          <p:nvPr>
            <p:ph idx="1"/>
          </p:nvPr>
        </p:nvGraphicFramePr>
        <p:xfrm>
          <a:off x="609600" y="1676400"/>
          <a:ext cx="3581400" cy="4267200"/>
        </p:xfrm>
        <a:graphic>
          <a:graphicData uri="http://schemas.openxmlformats.org/drawingml/2006/table">
            <a:tbl>
              <a:tblPr firstRow="1" firstCol="1" lastRow="1" lastCol="1" bandRow="1" bandCol="1">
                <a:tableStyleId>{793D81CF-94F2-401A-BA57-92F5A7B2D0C5}</a:tableStyleId>
              </a:tblPr>
              <a:tblGrid>
                <a:gridCol w="726661"/>
                <a:gridCol w="1686891"/>
                <a:gridCol w="1167848"/>
              </a:tblGrid>
              <a:tr h="609600">
                <a:tc>
                  <a:txBody>
                    <a:bodyPr/>
                    <a:lstStyle/>
                    <a:p>
                      <a:pPr marL="0" marR="0" algn="ctr">
                        <a:spcBef>
                          <a:spcPts val="0"/>
                        </a:spcBef>
                        <a:spcAft>
                          <a:spcPts val="0"/>
                        </a:spcAft>
                      </a:pPr>
                      <a:r>
                        <a:rPr lang="en-US" sz="1200" dirty="0" err="1">
                          <a:effectLst/>
                        </a:rPr>
                        <a:t>S.No</a:t>
                      </a:r>
                      <a:endParaRPr lang="en-US" sz="1200" dirty="0">
                        <a:effectLst/>
                        <a:latin typeface="Times New Roman"/>
                        <a:ea typeface="Times New Roman"/>
                      </a:endParaRPr>
                    </a:p>
                  </a:txBody>
                  <a:tcPr marL="68580" marR="68580" marT="0" marB="0"/>
                </a:tc>
                <a:tc>
                  <a:txBody>
                    <a:bodyPr/>
                    <a:lstStyle/>
                    <a:p>
                      <a:pPr marL="0" marR="0">
                        <a:spcBef>
                          <a:spcPts val="0"/>
                        </a:spcBef>
                        <a:spcAft>
                          <a:spcPts val="0"/>
                        </a:spcAft>
                      </a:pPr>
                      <a:r>
                        <a:rPr lang="en-US" sz="1200" dirty="0">
                          <a:effectLst/>
                        </a:rPr>
                        <a:t>Major Crops</a:t>
                      </a:r>
                      <a:endParaRPr lang="en-US" sz="1200" dirty="0">
                        <a:effectLst/>
                        <a:latin typeface="Times New Roman"/>
                        <a:ea typeface="Times New Roman"/>
                      </a:endParaRPr>
                    </a:p>
                  </a:txBody>
                  <a:tcPr marL="68580" marR="68580" marT="0" marB="0"/>
                </a:tc>
                <a:tc>
                  <a:txBody>
                    <a:bodyPr/>
                    <a:lstStyle/>
                    <a:p>
                      <a:pPr marL="0" marR="0" algn="ctr">
                        <a:spcBef>
                          <a:spcPts val="0"/>
                        </a:spcBef>
                        <a:spcAft>
                          <a:spcPts val="0"/>
                        </a:spcAft>
                      </a:pPr>
                      <a:r>
                        <a:rPr lang="en-US" sz="1200">
                          <a:effectLst/>
                        </a:rPr>
                        <a:t>% share in Production</a:t>
                      </a:r>
                      <a:endParaRPr lang="en-US" sz="1200">
                        <a:effectLst/>
                        <a:latin typeface="Times New Roman"/>
                        <a:ea typeface="Times New Roman"/>
                      </a:endParaRPr>
                    </a:p>
                  </a:txBody>
                  <a:tcPr marL="68580" marR="68580" marT="0" marB="0"/>
                </a:tc>
              </a:tr>
              <a:tr h="304800">
                <a:tc>
                  <a:txBody>
                    <a:bodyPr/>
                    <a:lstStyle/>
                    <a:p>
                      <a:pPr marL="0" marR="0">
                        <a:spcBef>
                          <a:spcPts val="0"/>
                        </a:spcBef>
                        <a:spcAft>
                          <a:spcPts val="0"/>
                        </a:spcAft>
                      </a:pPr>
                      <a:r>
                        <a:rPr lang="en-US" sz="1200">
                          <a:effectLst/>
                        </a:rPr>
                        <a:t>1</a:t>
                      </a:r>
                      <a:endParaRPr lang="en-US" sz="1200">
                        <a:effectLst/>
                        <a:latin typeface="Times New Roman"/>
                        <a:ea typeface="Times New Roman"/>
                      </a:endParaRPr>
                    </a:p>
                  </a:txBody>
                  <a:tcPr marL="68580" marR="68580" marT="0" marB="0"/>
                </a:tc>
                <a:tc>
                  <a:txBody>
                    <a:bodyPr/>
                    <a:lstStyle/>
                    <a:p>
                      <a:pPr marL="0" marR="0">
                        <a:spcBef>
                          <a:spcPts val="0"/>
                        </a:spcBef>
                        <a:spcAft>
                          <a:spcPts val="0"/>
                        </a:spcAft>
                      </a:pPr>
                      <a:r>
                        <a:rPr lang="en-US" sz="1200">
                          <a:effectLst/>
                        </a:rPr>
                        <a:t>Wheat</a:t>
                      </a:r>
                      <a:endParaRPr lang="en-US" sz="1200">
                        <a:effectLst/>
                        <a:latin typeface="Times New Roman"/>
                        <a:ea typeface="Times New Roman"/>
                      </a:endParaRPr>
                    </a:p>
                  </a:txBody>
                  <a:tcPr marL="68580" marR="68580" marT="0" marB="0"/>
                </a:tc>
                <a:tc>
                  <a:txBody>
                    <a:bodyPr/>
                    <a:lstStyle/>
                    <a:p>
                      <a:pPr marL="0" marR="0" algn="ctr">
                        <a:spcBef>
                          <a:spcPts val="0"/>
                        </a:spcBef>
                        <a:spcAft>
                          <a:spcPts val="0"/>
                        </a:spcAft>
                      </a:pPr>
                      <a:r>
                        <a:rPr lang="en-US" sz="1200">
                          <a:effectLst/>
                        </a:rPr>
                        <a:t>26.0</a:t>
                      </a:r>
                      <a:endParaRPr lang="en-US" sz="1200">
                        <a:effectLst/>
                        <a:latin typeface="Times New Roman"/>
                        <a:ea typeface="Times New Roman"/>
                      </a:endParaRPr>
                    </a:p>
                  </a:txBody>
                  <a:tcPr marL="68580" marR="68580" marT="0" marB="0"/>
                </a:tc>
              </a:tr>
              <a:tr h="304800">
                <a:tc>
                  <a:txBody>
                    <a:bodyPr/>
                    <a:lstStyle/>
                    <a:p>
                      <a:pPr marL="0" marR="0">
                        <a:spcBef>
                          <a:spcPts val="0"/>
                        </a:spcBef>
                        <a:spcAft>
                          <a:spcPts val="0"/>
                        </a:spcAft>
                      </a:pPr>
                      <a:r>
                        <a:rPr lang="en-US" sz="1200">
                          <a:effectLst/>
                        </a:rPr>
                        <a:t>2</a:t>
                      </a:r>
                      <a:endParaRPr lang="en-US" sz="1200">
                        <a:effectLst/>
                        <a:latin typeface="Times New Roman"/>
                        <a:ea typeface="Times New Roman"/>
                      </a:endParaRPr>
                    </a:p>
                  </a:txBody>
                  <a:tcPr marL="68580" marR="68580" marT="0" marB="0"/>
                </a:tc>
                <a:tc>
                  <a:txBody>
                    <a:bodyPr/>
                    <a:lstStyle/>
                    <a:p>
                      <a:pPr marL="0" marR="0">
                        <a:spcBef>
                          <a:spcPts val="0"/>
                        </a:spcBef>
                        <a:spcAft>
                          <a:spcPts val="0"/>
                        </a:spcAft>
                      </a:pPr>
                      <a:r>
                        <a:rPr lang="en-US" sz="1200" dirty="0">
                          <a:effectLst/>
                        </a:rPr>
                        <a:t>Rice</a:t>
                      </a:r>
                      <a:endParaRPr lang="en-US" sz="1200" dirty="0">
                        <a:effectLst/>
                        <a:latin typeface="Times New Roman"/>
                        <a:ea typeface="Times New Roman"/>
                      </a:endParaRPr>
                    </a:p>
                  </a:txBody>
                  <a:tcPr marL="68580" marR="68580" marT="0" marB="0"/>
                </a:tc>
                <a:tc>
                  <a:txBody>
                    <a:bodyPr/>
                    <a:lstStyle/>
                    <a:p>
                      <a:pPr marL="0" marR="0" algn="ctr">
                        <a:spcBef>
                          <a:spcPts val="0"/>
                        </a:spcBef>
                        <a:spcAft>
                          <a:spcPts val="0"/>
                        </a:spcAft>
                      </a:pPr>
                      <a:r>
                        <a:rPr lang="en-US" sz="1200">
                          <a:effectLst/>
                        </a:rPr>
                        <a:t>7.5</a:t>
                      </a:r>
                      <a:endParaRPr lang="en-US" sz="1200">
                        <a:effectLst/>
                        <a:latin typeface="Times New Roman"/>
                        <a:ea typeface="Times New Roman"/>
                      </a:endParaRPr>
                    </a:p>
                  </a:txBody>
                  <a:tcPr marL="68580" marR="68580" marT="0" marB="0"/>
                </a:tc>
              </a:tr>
              <a:tr h="304800">
                <a:tc>
                  <a:txBody>
                    <a:bodyPr/>
                    <a:lstStyle/>
                    <a:p>
                      <a:pPr marL="0" marR="0">
                        <a:spcBef>
                          <a:spcPts val="0"/>
                        </a:spcBef>
                        <a:spcAft>
                          <a:spcPts val="0"/>
                        </a:spcAft>
                      </a:pPr>
                      <a:r>
                        <a:rPr lang="en-US" sz="1200">
                          <a:effectLst/>
                        </a:rPr>
                        <a:t>3</a:t>
                      </a:r>
                      <a:endParaRPr lang="en-US" sz="1200">
                        <a:effectLst/>
                        <a:latin typeface="Times New Roman"/>
                        <a:ea typeface="Times New Roman"/>
                      </a:endParaRPr>
                    </a:p>
                  </a:txBody>
                  <a:tcPr marL="68580" marR="68580" marT="0" marB="0"/>
                </a:tc>
                <a:tc>
                  <a:txBody>
                    <a:bodyPr/>
                    <a:lstStyle/>
                    <a:p>
                      <a:pPr marL="0" marR="0">
                        <a:spcBef>
                          <a:spcPts val="0"/>
                        </a:spcBef>
                        <a:spcAft>
                          <a:spcPts val="0"/>
                        </a:spcAft>
                      </a:pPr>
                      <a:r>
                        <a:rPr lang="en-US" sz="1200">
                          <a:effectLst/>
                        </a:rPr>
                        <a:t>Cotton                                                     </a:t>
                      </a:r>
                      <a:endParaRPr lang="en-US" sz="1200">
                        <a:effectLst/>
                        <a:latin typeface="Times New Roman"/>
                        <a:ea typeface="Times New Roman"/>
                      </a:endParaRPr>
                    </a:p>
                  </a:txBody>
                  <a:tcPr marL="68580" marR="68580" marT="0" marB="0"/>
                </a:tc>
                <a:tc>
                  <a:txBody>
                    <a:bodyPr/>
                    <a:lstStyle/>
                    <a:p>
                      <a:pPr marL="0" marR="0" algn="ctr">
                        <a:spcBef>
                          <a:spcPts val="0"/>
                        </a:spcBef>
                        <a:spcAft>
                          <a:spcPts val="0"/>
                        </a:spcAft>
                      </a:pPr>
                      <a:r>
                        <a:rPr lang="en-US" sz="1200">
                          <a:effectLst/>
                        </a:rPr>
                        <a:t>6.5</a:t>
                      </a:r>
                      <a:endParaRPr lang="en-US" sz="1200">
                        <a:effectLst/>
                        <a:latin typeface="Times New Roman"/>
                        <a:ea typeface="Times New Roman"/>
                      </a:endParaRPr>
                    </a:p>
                  </a:txBody>
                  <a:tcPr marL="68580" marR="68580" marT="0" marB="0"/>
                </a:tc>
              </a:tr>
              <a:tr h="304800">
                <a:tc>
                  <a:txBody>
                    <a:bodyPr/>
                    <a:lstStyle/>
                    <a:p>
                      <a:pPr marL="0" marR="0">
                        <a:spcBef>
                          <a:spcPts val="0"/>
                        </a:spcBef>
                        <a:spcAft>
                          <a:spcPts val="0"/>
                        </a:spcAft>
                      </a:pPr>
                      <a:r>
                        <a:rPr lang="en-US" sz="1200">
                          <a:effectLst/>
                        </a:rPr>
                        <a:t>4</a:t>
                      </a:r>
                      <a:endParaRPr lang="en-US" sz="1200">
                        <a:effectLst/>
                        <a:latin typeface="Times New Roman"/>
                        <a:ea typeface="Times New Roman"/>
                      </a:endParaRPr>
                    </a:p>
                  </a:txBody>
                  <a:tcPr marL="68580" marR="68580" marT="0" marB="0"/>
                </a:tc>
                <a:tc>
                  <a:txBody>
                    <a:bodyPr/>
                    <a:lstStyle/>
                    <a:p>
                      <a:pPr marL="0" marR="0">
                        <a:spcBef>
                          <a:spcPts val="0"/>
                        </a:spcBef>
                        <a:spcAft>
                          <a:spcPts val="0"/>
                        </a:spcAft>
                      </a:pPr>
                      <a:r>
                        <a:rPr lang="en-US" sz="1200">
                          <a:effectLst/>
                        </a:rPr>
                        <a:t>Sugarcane   </a:t>
                      </a:r>
                      <a:endParaRPr lang="en-US" sz="1200">
                        <a:effectLst/>
                        <a:latin typeface="Times New Roman"/>
                        <a:ea typeface="Times New Roman"/>
                      </a:endParaRPr>
                    </a:p>
                  </a:txBody>
                  <a:tcPr marL="68580" marR="68580" marT="0" marB="0"/>
                </a:tc>
                <a:tc>
                  <a:txBody>
                    <a:bodyPr/>
                    <a:lstStyle/>
                    <a:p>
                      <a:pPr marL="0" marR="0" algn="ctr">
                        <a:spcBef>
                          <a:spcPts val="0"/>
                        </a:spcBef>
                        <a:spcAft>
                          <a:spcPts val="0"/>
                        </a:spcAft>
                      </a:pPr>
                      <a:r>
                        <a:rPr lang="en-US" sz="1200">
                          <a:effectLst/>
                        </a:rPr>
                        <a:t>54.2</a:t>
                      </a:r>
                      <a:endParaRPr lang="en-US" sz="1200">
                        <a:effectLst/>
                        <a:latin typeface="Times New Roman"/>
                        <a:ea typeface="Times New Roman"/>
                      </a:endParaRPr>
                    </a:p>
                  </a:txBody>
                  <a:tcPr marL="68580" marR="68580" marT="0" marB="0"/>
                </a:tc>
              </a:tr>
              <a:tr h="304800">
                <a:tc>
                  <a:txBody>
                    <a:bodyPr/>
                    <a:lstStyle/>
                    <a:p>
                      <a:pPr marL="0" marR="0">
                        <a:spcBef>
                          <a:spcPts val="0"/>
                        </a:spcBef>
                        <a:spcAft>
                          <a:spcPts val="0"/>
                        </a:spcAft>
                      </a:pPr>
                      <a:r>
                        <a:rPr lang="en-US" sz="1200">
                          <a:effectLst/>
                        </a:rPr>
                        <a:t>5</a:t>
                      </a:r>
                      <a:endParaRPr lang="en-US" sz="1200">
                        <a:effectLst/>
                        <a:latin typeface="Times New Roman"/>
                        <a:ea typeface="Times New Roman"/>
                      </a:endParaRPr>
                    </a:p>
                  </a:txBody>
                  <a:tcPr marL="68580" marR="68580" marT="0" marB="0"/>
                </a:tc>
                <a:tc>
                  <a:txBody>
                    <a:bodyPr/>
                    <a:lstStyle/>
                    <a:p>
                      <a:pPr marL="0" marR="0">
                        <a:spcBef>
                          <a:spcPts val="0"/>
                        </a:spcBef>
                        <a:spcAft>
                          <a:spcPts val="0"/>
                        </a:spcAft>
                      </a:pPr>
                      <a:r>
                        <a:rPr lang="en-US" sz="1200">
                          <a:effectLst/>
                        </a:rPr>
                        <a:t>Bajra   </a:t>
                      </a:r>
                      <a:endParaRPr lang="en-US" sz="1200">
                        <a:effectLst/>
                        <a:latin typeface="Times New Roman"/>
                        <a:ea typeface="Times New Roman"/>
                      </a:endParaRPr>
                    </a:p>
                  </a:txBody>
                  <a:tcPr marL="68580" marR="68580" marT="0" marB="0"/>
                </a:tc>
                <a:tc>
                  <a:txBody>
                    <a:bodyPr/>
                    <a:lstStyle/>
                    <a:p>
                      <a:pPr marL="0" marR="0" algn="ctr">
                        <a:spcBef>
                          <a:spcPts val="0"/>
                        </a:spcBef>
                        <a:spcAft>
                          <a:spcPts val="0"/>
                        </a:spcAft>
                      </a:pPr>
                      <a:r>
                        <a:rPr lang="en-US" sz="1200">
                          <a:effectLst/>
                        </a:rPr>
                        <a:t>0.3</a:t>
                      </a:r>
                      <a:endParaRPr lang="en-US" sz="1200">
                        <a:effectLst/>
                        <a:latin typeface="Times New Roman"/>
                        <a:ea typeface="Times New Roman"/>
                      </a:endParaRPr>
                    </a:p>
                  </a:txBody>
                  <a:tcPr marL="68580" marR="68580" marT="0" marB="0"/>
                </a:tc>
              </a:tr>
              <a:tr h="304800">
                <a:tc>
                  <a:txBody>
                    <a:bodyPr/>
                    <a:lstStyle/>
                    <a:p>
                      <a:pPr marL="0" marR="0">
                        <a:spcBef>
                          <a:spcPts val="0"/>
                        </a:spcBef>
                        <a:spcAft>
                          <a:spcPts val="0"/>
                        </a:spcAft>
                      </a:pPr>
                      <a:r>
                        <a:rPr lang="en-US" sz="1200">
                          <a:effectLst/>
                        </a:rPr>
                        <a:t>6</a:t>
                      </a:r>
                      <a:endParaRPr lang="en-US" sz="1200">
                        <a:effectLst/>
                        <a:latin typeface="Times New Roman"/>
                        <a:ea typeface="Times New Roman"/>
                      </a:endParaRPr>
                    </a:p>
                  </a:txBody>
                  <a:tcPr marL="68580" marR="68580" marT="0" marB="0"/>
                </a:tc>
                <a:tc>
                  <a:txBody>
                    <a:bodyPr/>
                    <a:lstStyle/>
                    <a:p>
                      <a:pPr marL="0" marR="0">
                        <a:spcBef>
                          <a:spcPts val="0"/>
                        </a:spcBef>
                        <a:spcAft>
                          <a:spcPts val="0"/>
                        </a:spcAft>
                      </a:pPr>
                      <a:r>
                        <a:rPr lang="en-US" sz="1200">
                          <a:effectLst/>
                        </a:rPr>
                        <a:t>jowar</a:t>
                      </a:r>
                      <a:endParaRPr lang="en-US" sz="1200">
                        <a:effectLst/>
                        <a:latin typeface="Times New Roman"/>
                        <a:ea typeface="Times New Roman"/>
                      </a:endParaRPr>
                    </a:p>
                  </a:txBody>
                  <a:tcPr marL="68580" marR="68580" marT="0" marB="0"/>
                </a:tc>
                <a:tc>
                  <a:txBody>
                    <a:bodyPr/>
                    <a:lstStyle/>
                    <a:p>
                      <a:pPr marL="0" marR="0" algn="ctr">
                        <a:spcBef>
                          <a:spcPts val="0"/>
                        </a:spcBef>
                        <a:spcAft>
                          <a:spcPts val="0"/>
                        </a:spcAft>
                      </a:pPr>
                      <a:r>
                        <a:rPr lang="en-US" sz="1200">
                          <a:effectLst/>
                        </a:rPr>
                        <a:t>0.2</a:t>
                      </a:r>
                      <a:endParaRPr lang="en-US" sz="1200">
                        <a:effectLst/>
                        <a:latin typeface="Times New Roman"/>
                        <a:ea typeface="Times New Roman"/>
                      </a:endParaRPr>
                    </a:p>
                  </a:txBody>
                  <a:tcPr marL="68580" marR="68580" marT="0" marB="0"/>
                </a:tc>
              </a:tr>
              <a:tr h="304800">
                <a:tc>
                  <a:txBody>
                    <a:bodyPr/>
                    <a:lstStyle/>
                    <a:p>
                      <a:pPr marL="0" marR="0">
                        <a:spcBef>
                          <a:spcPts val="0"/>
                        </a:spcBef>
                        <a:spcAft>
                          <a:spcPts val="0"/>
                        </a:spcAft>
                      </a:pPr>
                      <a:r>
                        <a:rPr lang="en-US" sz="1200">
                          <a:effectLst/>
                        </a:rPr>
                        <a:t>7</a:t>
                      </a:r>
                      <a:endParaRPr lang="en-US" sz="1200">
                        <a:effectLst/>
                        <a:latin typeface="Times New Roman"/>
                        <a:ea typeface="Times New Roman"/>
                      </a:endParaRPr>
                    </a:p>
                  </a:txBody>
                  <a:tcPr marL="68580" marR="68580" marT="0" marB="0"/>
                </a:tc>
                <a:tc>
                  <a:txBody>
                    <a:bodyPr/>
                    <a:lstStyle/>
                    <a:p>
                      <a:pPr marL="0" marR="0">
                        <a:spcBef>
                          <a:spcPts val="0"/>
                        </a:spcBef>
                        <a:spcAft>
                          <a:spcPts val="0"/>
                        </a:spcAft>
                      </a:pPr>
                      <a:r>
                        <a:rPr lang="en-US" sz="1200">
                          <a:effectLst/>
                        </a:rPr>
                        <a:t>Maize  </a:t>
                      </a:r>
                      <a:endParaRPr lang="en-US" sz="1200">
                        <a:effectLst/>
                        <a:latin typeface="Times New Roman"/>
                        <a:ea typeface="Times New Roman"/>
                      </a:endParaRPr>
                    </a:p>
                  </a:txBody>
                  <a:tcPr marL="68580" marR="68580" marT="0" marB="0"/>
                </a:tc>
                <a:tc>
                  <a:txBody>
                    <a:bodyPr/>
                    <a:lstStyle/>
                    <a:p>
                      <a:pPr marL="0" marR="0" algn="ctr">
                        <a:spcBef>
                          <a:spcPts val="0"/>
                        </a:spcBef>
                        <a:spcAft>
                          <a:spcPts val="0"/>
                        </a:spcAft>
                      </a:pPr>
                      <a:r>
                        <a:rPr lang="en-US" sz="1200">
                          <a:effectLst/>
                        </a:rPr>
                        <a:t>3.9</a:t>
                      </a:r>
                      <a:endParaRPr lang="en-US" sz="1200">
                        <a:effectLst/>
                        <a:latin typeface="Times New Roman"/>
                        <a:ea typeface="Times New Roman"/>
                      </a:endParaRPr>
                    </a:p>
                  </a:txBody>
                  <a:tcPr marL="68580" marR="68580" marT="0" marB="0"/>
                </a:tc>
              </a:tr>
              <a:tr h="304800">
                <a:tc>
                  <a:txBody>
                    <a:bodyPr/>
                    <a:lstStyle/>
                    <a:p>
                      <a:pPr marL="0" marR="0">
                        <a:spcBef>
                          <a:spcPts val="0"/>
                        </a:spcBef>
                        <a:spcAft>
                          <a:spcPts val="0"/>
                        </a:spcAft>
                      </a:pPr>
                      <a:r>
                        <a:rPr lang="en-US" sz="1200">
                          <a:effectLst/>
                        </a:rPr>
                        <a:t>8</a:t>
                      </a:r>
                      <a:endParaRPr lang="en-US" sz="1200">
                        <a:effectLst/>
                        <a:latin typeface="Times New Roman"/>
                        <a:ea typeface="Times New Roman"/>
                      </a:endParaRPr>
                    </a:p>
                  </a:txBody>
                  <a:tcPr marL="68580" marR="68580" marT="0" marB="0"/>
                </a:tc>
                <a:tc>
                  <a:txBody>
                    <a:bodyPr/>
                    <a:lstStyle/>
                    <a:p>
                      <a:pPr marL="0" marR="0">
                        <a:spcBef>
                          <a:spcPts val="0"/>
                        </a:spcBef>
                        <a:spcAft>
                          <a:spcPts val="0"/>
                        </a:spcAft>
                      </a:pPr>
                      <a:r>
                        <a:rPr lang="en-US" sz="1200">
                          <a:effectLst/>
                        </a:rPr>
                        <a:t>Seeamum    </a:t>
                      </a:r>
                      <a:endParaRPr lang="en-US" sz="1200">
                        <a:effectLst/>
                        <a:latin typeface="Times New Roman"/>
                        <a:ea typeface="Times New Roman"/>
                      </a:endParaRPr>
                    </a:p>
                  </a:txBody>
                  <a:tcPr marL="68580" marR="68580" marT="0" marB="0"/>
                </a:tc>
                <a:tc>
                  <a:txBody>
                    <a:bodyPr/>
                    <a:lstStyle/>
                    <a:p>
                      <a:pPr marL="0" marR="0" algn="ctr">
                        <a:spcBef>
                          <a:spcPts val="0"/>
                        </a:spcBef>
                        <a:spcAft>
                          <a:spcPts val="0"/>
                        </a:spcAft>
                      </a:pPr>
                      <a:r>
                        <a:rPr lang="en-US" sz="1200">
                          <a:effectLst/>
                        </a:rPr>
                        <a:t>0.04</a:t>
                      </a:r>
                      <a:endParaRPr lang="en-US" sz="1200">
                        <a:effectLst/>
                        <a:latin typeface="Times New Roman"/>
                        <a:ea typeface="Times New Roman"/>
                      </a:endParaRPr>
                    </a:p>
                  </a:txBody>
                  <a:tcPr marL="68580" marR="68580" marT="0" marB="0"/>
                </a:tc>
              </a:tr>
              <a:tr h="304800">
                <a:tc>
                  <a:txBody>
                    <a:bodyPr/>
                    <a:lstStyle/>
                    <a:p>
                      <a:pPr marL="0" marR="0">
                        <a:spcBef>
                          <a:spcPts val="0"/>
                        </a:spcBef>
                        <a:spcAft>
                          <a:spcPts val="0"/>
                        </a:spcAft>
                      </a:pPr>
                      <a:r>
                        <a:rPr lang="en-US" sz="1200">
                          <a:effectLst/>
                        </a:rPr>
                        <a:t>9</a:t>
                      </a:r>
                      <a:endParaRPr lang="en-US" sz="1200">
                        <a:effectLst/>
                        <a:latin typeface="Times New Roman"/>
                        <a:ea typeface="Times New Roman"/>
                      </a:endParaRPr>
                    </a:p>
                  </a:txBody>
                  <a:tcPr marL="68580" marR="68580" marT="0" marB="0"/>
                </a:tc>
                <a:tc>
                  <a:txBody>
                    <a:bodyPr/>
                    <a:lstStyle/>
                    <a:p>
                      <a:pPr marL="0" marR="0">
                        <a:spcBef>
                          <a:spcPts val="0"/>
                        </a:spcBef>
                        <a:spcAft>
                          <a:spcPts val="0"/>
                        </a:spcAft>
                      </a:pPr>
                      <a:r>
                        <a:rPr lang="en-US" sz="1200">
                          <a:effectLst/>
                        </a:rPr>
                        <a:t>Gram</a:t>
                      </a:r>
                      <a:endParaRPr lang="en-US" sz="1200">
                        <a:effectLst/>
                        <a:latin typeface="Times New Roman"/>
                        <a:ea typeface="Times New Roman"/>
                      </a:endParaRPr>
                    </a:p>
                  </a:txBody>
                  <a:tcPr marL="68580" marR="68580" marT="0" marB="0"/>
                </a:tc>
                <a:tc>
                  <a:txBody>
                    <a:bodyPr/>
                    <a:lstStyle/>
                    <a:p>
                      <a:pPr marL="0" marR="0" algn="ctr">
                        <a:spcBef>
                          <a:spcPts val="0"/>
                        </a:spcBef>
                        <a:spcAft>
                          <a:spcPts val="0"/>
                        </a:spcAft>
                      </a:pPr>
                      <a:r>
                        <a:rPr lang="en-US" sz="1200">
                          <a:effectLst/>
                        </a:rPr>
                        <a:t>0.8</a:t>
                      </a:r>
                      <a:endParaRPr lang="en-US" sz="1200">
                        <a:effectLst/>
                        <a:latin typeface="Times New Roman"/>
                        <a:ea typeface="Times New Roman"/>
                      </a:endParaRPr>
                    </a:p>
                  </a:txBody>
                  <a:tcPr marL="68580" marR="68580" marT="0" marB="0"/>
                </a:tc>
              </a:tr>
              <a:tr h="304800">
                <a:tc>
                  <a:txBody>
                    <a:bodyPr/>
                    <a:lstStyle/>
                    <a:p>
                      <a:pPr marL="0" marR="0">
                        <a:spcBef>
                          <a:spcPts val="0"/>
                        </a:spcBef>
                        <a:spcAft>
                          <a:spcPts val="0"/>
                        </a:spcAft>
                      </a:pPr>
                      <a:r>
                        <a:rPr lang="en-US" sz="1200">
                          <a:effectLst/>
                        </a:rPr>
                        <a:t>10</a:t>
                      </a:r>
                      <a:endParaRPr lang="en-US" sz="1200">
                        <a:effectLst/>
                        <a:latin typeface="Times New Roman"/>
                        <a:ea typeface="Times New Roman"/>
                      </a:endParaRPr>
                    </a:p>
                  </a:txBody>
                  <a:tcPr marL="68580" marR="68580" marT="0" marB="0"/>
                </a:tc>
                <a:tc>
                  <a:txBody>
                    <a:bodyPr/>
                    <a:lstStyle/>
                    <a:p>
                      <a:pPr marL="0" marR="0">
                        <a:spcBef>
                          <a:spcPts val="0"/>
                        </a:spcBef>
                        <a:spcAft>
                          <a:spcPts val="0"/>
                        </a:spcAft>
                      </a:pPr>
                      <a:r>
                        <a:rPr lang="en-US" sz="1200">
                          <a:effectLst/>
                        </a:rPr>
                        <a:t>Barely   </a:t>
                      </a:r>
                      <a:endParaRPr lang="en-US" sz="1200">
                        <a:effectLst/>
                        <a:latin typeface="Times New Roman"/>
                        <a:ea typeface="Times New Roman"/>
                      </a:endParaRPr>
                    </a:p>
                  </a:txBody>
                  <a:tcPr marL="68580" marR="68580" marT="0" marB="0"/>
                </a:tc>
                <a:tc>
                  <a:txBody>
                    <a:bodyPr/>
                    <a:lstStyle/>
                    <a:p>
                      <a:pPr marL="0" marR="0" algn="ctr">
                        <a:spcBef>
                          <a:spcPts val="0"/>
                        </a:spcBef>
                        <a:spcAft>
                          <a:spcPts val="0"/>
                        </a:spcAft>
                      </a:pPr>
                      <a:r>
                        <a:rPr lang="en-US" sz="1200">
                          <a:effectLst/>
                        </a:rPr>
                        <a:t>0.1</a:t>
                      </a:r>
                      <a:endParaRPr lang="en-US" sz="1200">
                        <a:effectLst/>
                        <a:latin typeface="Times New Roman"/>
                        <a:ea typeface="Times New Roman"/>
                      </a:endParaRPr>
                    </a:p>
                  </a:txBody>
                  <a:tcPr marL="68580" marR="68580" marT="0" marB="0"/>
                </a:tc>
              </a:tr>
              <a:tr h="304800">
                <a:tc>
                  <a:txBody>
                    <a:bodyPr/>
                    <a:lstStyle/>
                    <a:p>
                      <a:pPr marL="0" marR="0">
                        <a:spcBef>
                          <a:spcPts val="0"/>
                        </a:spcBef>
                        <a:spcAft>
                          <a:spcPts val="0"/>
                        </a:spcAft>
                      </a:pPr>
                      <a:r>
                        <a:rPr lang="en-US" sz="1200">
                          <a:effectLst/>
                        </a:rPr>
                        <a:t>11</a:t>
                      </a:r>
                      <a:endParaRPr lang="en-US" sz="1200">
                        <a:effectLst/>
                        <a:latin typeface="Times New Roman"/>
                        <a:ea typeface="Times New Roman"/>
                      </a:endParaRPr>
                    </a:p>
                  </a:txBody>
                  <a:tcPr marL="68580" marR="68580" marT="0" marB="0"/>
                </a:tc>
                <a:tc>
                  <a:txBody>
                    <a:bodyPr/>
                    <a:lstStyle/>
                    <a:p>
                      <a:pPr marL="0" marR="0">
                        <a:spcBef>
                          <a:spcPts val="0"/>
                        </a:spcBef>
                        <a:spcAft>
                          <a:spcPts val="0"/>
                        </a:spcAft>
                      </a:pPr>
                      <a:r>
                        <a:rPr lang="en-US" sz="1200">
                          <a:effectLst/>
                        </a:rPr>
                        <a:t> R/Mustard                                           </a:t>
                      </a:r>
                      <a:endParaRPr lang="en-US" sz="1200">
                        <a:effectLst/>
                        <a:latin typeface="Times New Roman"/>
                        <a:ea typeface="Times New Roman"/>
                      </a:endParaRPr>
                    </a:p>
                  </a:txBody>
                  <a:tcPr marL="68580" marR="68580" marT="0" marB="0"/>
                </a:tc>
                <a:tc>
                  <a:txBody>
                    <a:bodyPr/>
                    <a:lstStyle/>
                    <a:p>
                      <a:pPr marL="0" marR="0" algn="ctr">
                        <a:spcBef>
                          <a:spcPts val="0"/>
                        </a:spcBef>
                        <a:spcAft>
                          <a:spcPts val="0"/>
                        </a:spcAft>
                      </a:pPr>
                      <a:r>
                        <a:rPr lang="en-US" sz="1200">
                          <a:effectLst/>
                        </a:rPr>
                        <a:t>0.2</a:t>
                      </a:r>
                      <a:endParaRPr lang="en-US" sz="1200">
                        <a:effectLst/>
                        <a:latin typeface="Times New Roman"/>
                        <a:ea typeface="Times New Roman"/>
                      </a:endParaRPr>
                    </a:p>
                  </a:txBody>
                  <a:tcPr marL="68580" marR="68580" marT="0" marB="0"/>
                </a:tc>
              </a:tr>
              <a:tr h="304800">
                <a:tc>
                  <a:txBody>
                    <a:bodyPr/>
                    <a:lstStyle/>
                    <a:p>
                      <a:pPr marL="0" marR="0">
                        <a:spcBef>
                          <a:spcPts val="0"/>
                        </a:spcBef>
                        <a:spcAft>
                          <a:spcPts val="0"/>
                        </a:spcAft>
                      </a:pPr>
                      <a:r>
                        <a:rPr lang="en-US" sz="1200">
                          <a:effectLst/>
                        </a:rPr>
                        <a:t>12</a:t>
                      </a:r>
                      <a:endParaRPr lang="en-US" sz="1200">
                        <a:effectLst/>
                        <a:latin typeface="Times New Roman"/>
                        <a:ea typeface="Times New Roman"/>
                      </a:endParaRPr>
                    </a:p>
                  </a:txBody>
                  <a:tcPr marL="68580" marR="68580" marT="0" marB="0"/>
                </a:tc>
                <a:tc>
                  <a:txBody>
                    <a:bodyPr/>
                    <a:lstStyle/>
                    <a:p>
                      <a:pPr marL="0" marR="0">
                        <a:spcBef>
                          <a:spcPts val="0"/>
                        </a:spcBef>
                        <a:spcAft>
                          <a:spcPts val="0"/>
                        </a:spcAft>
                      </a:pPr>
                      <a:r>
                        <a:rPr lang="en-US" sz="1200">
                          <a:effectLst/>
                        </a:rPr>
                        <a:t>Tobacco</a:t>
                      </a:r>
                      <a:endParaRPr lang="en-US" sz="1200">
                        <a:effectLst/>
                        <a:latin typeface="Times New Roman"/>
                        <a:ea typeface="Times New Roman"/>
                      </a:endParaRPr>
                    </a:p>
                  </a:txBody>
                  <a:tcPr marL="68580" marR="68580" marT="0" marB="0"/>
                </a:tc>
                <a:tc>
                  <a:txBody>
                    <a:bodyPr/>
                    <a:lstStyle/>
                    <a:p>
                      <a:pPr marL="0" marR="0" algn="ctr">
                        <a:spcBef>
                          <a:spcPts val="0"/>
                        </a:spcBef>
                        <a:spcAft>
                          <a:spcPts val="0"/>
                        </a:spcAft>
                      </a:pPr>
                      <a:r>
                        <a:rPr lang="en-US" sz="1200" dirty="0">
                          <a:effectLst/>
                        </a:rPr>
                        <a:t>0.1</a:t>
                      </a:r>
                      <a:endParaRPr lang="en-US" sz="1200" dirty="0">
                        <a:effectLst/>
                        <a:latin typeface="Times New Roman"/>
                        <a:ea typeface="Times New Roman"/>
                      </a:endParaRPr>
                    </a:p>
                  </a:txBody>
                  <a:tcPr marL="68580" marR="68580" marT="0" marB="0"/>
                </a:tc>
              </a:tr>
            </a:tbl>
          </a:graphicData>
        </a:graphic>
      </p:graphicFrame>
      <p:graphicFrame>
        <p:nvGraphicFramePr>
          <p:cNvPr id="5" name="Table 4"/>
          <p:cNvGraphicFramePr>
            <a:graphicFrameLocks noGrp="1"/>
          </p:cNvGraphicFramePr>
          <p:nvPr/>
        </p:nvGraphicFramePr>
        <p:xfrm>
          <a:off x="4495800" y="1752600"/>
          <a:ext cx="3733800" cy="4114797"/>
        </p:xfrm>
        <a:graphic>
          <a:graphicData uri="http://schemas.openxmlformats.org/drawingml/2006/table">
            <a:tbl>
              <a:tblPr firstRow="1" firstCol="1" lastRow="1" lastCol="1" bandRow="1" bandCol="1">
                <a:tableStyleId>{793D81CF-94F2-401A-BA57-92F5A7B2D0C5}</a:tableStyleId>
              </a:tblPr>
              <a:tblGrid>
                <a:gridCol w="757583"/>
                <a:gridCol w="1758674"/>
                <a:gridCol w="1217543"/>
              </a:tblGrid>
              <a:tr h="587829">
                <a:tc>
                  <a:txBody>
                    <a:bodyPr/>
                    <a:lstStyle/>
                    <a:p>
                      <a:pPr marL="0" marR="0" algn="ctr">
                        <a:spcBef>
                          <a:spcPts val="0"/>
                        </a:spcBef>
                        <a:spcAft>
                          <a:spcPts val="0"/>
                        </a:spcAft>
                      </a:pPr>
                      <a:r>
                        <a:rPr lang="en-US" sz="1200" dirty="0" err="1">
                          <a:effectLst/>
                        </a:rPr>
                        <a:t>S.No</a:t>
                      </a:r>
                      <a:endParaRPr lang="en-US" sz="1200" dirty="0">
                        <a:effectLst/>
                        <a:latin typeface="Times New Roman"/>
                        <a:ea typeface="Times New Roman"/>
                      </a:endParaRPr>
                    </a:p>
                  </a:txBody>
                  <a:tcPr marL="68580" marR="68580" marT="0" marB="0"/>
                </a:tc>
                <a:tc>
                  <a:txBody>
                    <a:bodyPr/>
                    <a:lstStyle/>
                    <a:p>
                      <a:pPr marL="0" marR="0" algn="ctr">
                        <a:spcBef>
                          <a:spcPts val="0"/>
                        </a:spcBef>
                        <a:spcAft>
                          <a:spcPts val="0"/>
                        </a:spcAft>
                      </a:pPr>
                      <a:r>
                        <a:rPr lang="en-US" sz="1200">
                          <a:effectLst/>
                        </a:rPr>
                        <a:t>Major Crops</a:t>
                      </a:r>
                      <a:endParaRPr lang="en-US" sz="1200">
                        <a:effectLst/>
                        <a:latin typeface="Times New Roman"/>
                        <a:ea typeface="Times New Roman"/>
                      </a:endParaRPr>
                    </a:p>
                  </a:txBody>
                  <a:tcPr marL="68580" marR="68580" marT="0" marB="0"/>
                </a:tc>
                <a:tc>
                  <a:txBody>
                    <a:bodyPr/>
                    <a:lstStyle/>
                    <a:p>
                      <a:pPr marL="0" marR="0" algn="ctr">
                        <a:spcBef>
                          <a:spcPts val="0"/>
                        </a:spcBef>
                        <a:spcAft>
                          <a:spcPts val="0"/>
                        </a:spcAft>
                      </a:pPr>
                      <a:r>
                        <a:rPr lang="en-US" sz="1200">
                          <a:effectLst/>
                        </a:rPr>
                        <a:t>% share in Area</a:t>
                      </a:r>
                      <a:endParaRPr lang="en-US" sz="1200">
                        <a:effectLst/>
                        <a:latin typeface="Times New Roman"/>
                        <a:ea typeface="Times New Roman"/>
                      </a:endParaRPr>
                    </a:p>
                  </a:txBody>
                  <a:tcPr marL="68580" marR="68580" marT="0" marB="0"/>
                </a:tc>
              </a:tr>
              <a:tr h="293914">
                <a:tc>
                  <a:txBody>
                    <a:bodyPr/>
                    <a:lstStyle/>
                    <a:p>
                      <a:pPr marL="0" marR="0">
                        <a:spcBef>
                          <a:spcPts val="0"/>
                        </a:spcBef>
                        <a:spcAft>
                          <a:spcPts val="0"/>
                        </a:spcAft>
                      </a:pPr>
                      <a:r>
                        <a:rPr lang="en-US" sz="1200">
                          <a:effectLst/>
                        </a:rPr>
                        <a:t>1</a:t>
                      </a:r>
                      <a:endParaRPr lang="en-US" sz="1200">
                        <a:effectLst/>
                        <a:latin typeface="Times New Roman"/>
                        <a:ea typeface="Times New Roman"/>
                      </a:endParaRPr>
                    </a:p>
                  </a:txBody>
                  <a:tcPr marL="68580" marR="68580" marT="0" marB="0"/>
                </a:tc>
                <a:tc>
                  <a:txBody>
                    <a:bodyPr/>
                    <a:lstStyle/>
                    <a:p>
                      <a:pPr marL="0" marR="0">
                        <a:spcBef>
                          <a:spcPts val="0"/>
                        </a:spcBef>
                        <a:spcAft>
                          <a:spcPts val="0"/>
                        </a:spcAft>
                      </a:pPr>
                      <a:r>
                        <a:rPr lang="en-US" sz="1200">
                          <a:effectLst/>
                        </a:rPr>
                        <a:t>Wheat</a:t>
                      </a:r>
                      <a:endParaRPr lang="en-US" sz="1200">
                        <a:effectLst/>
                        <a:latin typeface="Times New Roman"/>
                        <a:ea typeface="Times New Roman"/>
                      </a:endParaRPr>
                    </a:p>
                  </a:txBody>
                  <a:tcPr marL="68580" marR="68580" marT="0" marB="0"/>
                </a:tc>
                <a:tc>
                  <a:txBody>
                    <a:bodyPr/>
                    <a:lstStyle/>
                    <a:p>
                      <a:pPr marL="0" marR="0" algn="ctr">
                        <a:spcBef>
                          <a:spcPts val="0"/>
                        </a:spcBef>
                        <a:spcAft>
                          <a:spcPts val="0"/>
                        </a:spcAft>
                      </a:pPr>
                      <a:r>
                        <a:rPr lang="en-US" sz="1200">
                          <a:effectLst/>
                        </a:rPr>
                        <a:t>47.16</a:t>
                      </a:r>
                      <a:endParaRPr lang="en-US" sz="1200">
                        <a:effectLst/>
                        <a:latin typeface="Times New Roman"/>
                        <a:ea typeface="Times New Roman"/>
                      </a:endParaRPr>
                    </a:p>
                  </a:txBody>
                  <a:tcPr marL="68580" marR="68580" marT="0" marB="0"/>
                </a:tc>
              </a:tr>
              <a:tr h="293914">
                <a:tc>
                  <a:txBody>
                    <a:bodyPr/>
                    <a:lstStyle/>
                    <a:p>
                      <a:pPr marL="0" marR="0">
                        <a:spcBef>
                          <a:spcPts val="0"/>
                        </a:spcBef>
                        <a:spcAft>
                          <a:spcPts val="0"/>
                        </a:spcAft>
                      </a:pPr>
                      <a:r>
                        <a:rPr lang="en-US" sz="1200">
                          <a:effectLst/>
                        </a:rPr>
                        <a:t>2</a:t>
                      </a:r>
                      <a:endParaRPr lang="en-US" sz="1200">
                        <a:effectLst/>
                        <a:latin typeface="Times New Roman"/>
                        <a:ea typeface="Times New Roman"/>
                      </a:endParaRPr>
                    </a:p>
                  </a:txBody>
                  <a:tcPr marL="68580" marR="68580" marT="0" marB="0"/>
                </a:tc>
                <a:tc>
                  <a:txBody>
                    <a:bodyPr/>
                    <a:lstStyle/>
                    <a:p>
                      <a:pPr marL="0" marR="0">
                        <a:spcBef>
                          <a:spcPts val="0"/>
                        </a:spcBef>
                        <a:spcAft>
                          <a:spcPts val="0"/>
                        </a:spcAft>
                      </a:pPr>
                      <a:r>
                        <a:rPr lang="en-US" sz="1200">
                          <a:effectLst/>
                        </a:rPr>
                        <a:t>Rice</a:t>
                      </a:r>
                      <a:endParaRPr lang="en-US" sz="1200">
                        <a:effectLst/>
                        <a:latin typeface="Times New Roman"/>
                        <a:ea typeface="Times New Roman"/>
                      </a:endParaRPr>
                    </a:p>
                  </a:txBody>
                  <a:tcPr marL="68580" marR="68580" marT="0" marB="0"/>
                </a:tc>
                <a:tc>
                  <a:txBody>
                    <a:bodyPr/>
                    <a:lstStyle/>
                    <a:p>
                      <a:pPr marL="0" marR="0" algn="ctr">
                        <a:spcBef>
                          <a:spcPts val="0"/>
                        </a:spcBef>
                        <a:spcAft>
                          <a:spcPts val="0"/>
                        </a:spcAft>
                      </a:pPr>
                      <a:r>
                        <a:rPr lang="en-US" sz="1200">
                          <a:effectLst/>
                        </a:rPr>
                        <a:t>15.44</a:t>
                      </a:r>
                      <a:endParaRPr lang="en-US" sz="1200">
                        <a:effectLst/>
                        <a:latin typeface="Times New Roman"/>
                        <a:ea typeface="Times New Roman"/>
                      </a:endParaRPr>
                    </a:p>
                  </a:txBody>
                  <a:tcPr marL="68580" marR="68580" marT="0" marB="0"/>
                </a:tc>
              </a:tr>
              <a:tr h="293914">
                <a:tc>
                  <a:txBody>
                    <a:bodyPr/>
                    <a:lstStyle/>
                    <a:p>
                      <a:pPr marL="0" marR="0">
                        <a:spcBef>
                          <a:spcPts val="0"/>
                        </a:spcBef>
                        <a:spcAft>
                          <a:spcPts val="0"/>
                        </a:spcAft>
                      </a:pPr>
                      <a:r>
                        <a:rPr lang="en-US" sz="1200">
                          <a:effectLst/>
                        </a:rPr>
                        <a:t>3</a:t>
                      </a:r>
                      <a:endParaRPr lang="en-US" sz="1200">
                        <a:effectLst/>
                        <a:latin typeface="Times New Roman"/>
                        <a:ea typeface="Times New Roman"/>
                      </a:endParaRPr>
                    </a:p>
                  </a:txBody>
                  <a:tcPr marL="68580" marR="68580" marT="0" marB="0"/>
                </a:tc>
                <a:tc>
                  <a:txBody>
                    <a:bodyPr/>
                    <a:lstStyle/>
                    <a:p>
                      <a:pPr marL="0" marR="0">
                        <a:spcBef>
                          <a:spcPts val="0"/>
                        </a:spcBef>
                        <a:spcAft>
                          <a:spcPts val="0"/>
                        </a:spcAft>
                      </a:pPr>
                      <a:r>
                        <a:rPr lang="en-US" sz="1200">
                          <a:effectLst/>
                        </a:rPr>
                        <a:t>Cotton                                                     </a:t>
                      </a:r>
                      <a:endParaRPr lang="en-US" sz="1200">
                        <a:effectLst/>
                        <a:latin typeface="Times New Roman"/>
                        <a:ea typeface="Times New Roman"/>
                      </a:endParaRPr>
                    </a:p>
                  </a:txBody>
                  <a:tcPr marL="68580" marR="68580" marT="0" marB="0"/>
                </a:tc>
                <a:tc>
                  <a:txBody>
                    <a:bodyPr/>
                    <a:lstStyle/>
                    <a:p>
                      <a:pPr marL="0" marR="0" algn="ctr">
                        <a:spcBef>
                          <a:spcPts val="0"/>
                        </a:spcBef>
                        <a:spcAft>
                          <a:spcPts val="0"/>
                        </a:spcAft>
                      </a:pPr>
                      <a:r>
                        <a:rPr lang="en-US" sz="1200">
                          <a:effectLst/>
                        </a:rPr>
                        <a:t>14.70</a:t>
                      </a:r>
                      <a:endParaRPr lang="en-US" sz="1200">
                        <a:effectLst/>
                        <a:latin typeface="Times New Roman"/>
                        <a:ea typeface="Times New Roman"/>
                      </a:endParaRPr>
                    </a:p>
                  </a:txBody>
                  <a:tcPr marL="68580" marR="68580" marT="0" marB="0"/>
                </a:tc>
              </a:tr>
              <a:tr h="293914">
                <a:tc>
                  <a:txBody>
                    <a:bodyPr/>
                    <a:lstStyle/>
                    <a:p>
                      <a:pPr marL="0" marR="0">
                        <a:spcBef>
                          <a:spcPts val="0"/>
                        </a:spcBef>
                        <a:spcAft>
                          <a:spcPts val="0"/>
                        </a:spcAft>
                      </a:pPr>
                      <a:r>
                        <a:rPr lang="en-US" sz="1200">
                          <a:effectLst/>
                        </a:rPr>
                        <a:t>4</a:t>
                      </a:r>
                      <a:endParaRPr lang="en-US" sz="1200">
                        <a:effectLst/>
                        <a:latin typeface="Times New Roman"/>
                        <a:ea typeface="Times New Roman"/>
                      </a:endParaRPr>
                    </a:p>
                  </a:txBody>
                  <a:tcPr marL="68580" marR="68580" marT="0" marB="0"/>
                </a:tc>
                <a:tc>
                  <a:txBody>
                    <a:bodyPr/>
                    <a:lstStyle/>
                    <a:p>
                      <a:pPr marL="0" marR="0">
                        <a:spcBef>
                          <a:spcPts val="0"/>
                        </a:spcBef>
                        <a:spcAft>
                          <a:spcPts val="0"/>
                        </a:spcAft>
                      </a:pPr>
                      <a:r>
                        <a:rPr lang="en-US" sz="1200">
                          <a:effectLst/>
                        </a:rPr>
                        <a:t>Sugarcane   </a:t>
                      </a:r>
                      <a:endParaRPr lang="en-US" sz="1200">
                        <a:effectLst/>
                        <a:latin typeface="Times New Roman"/>
                        <a:ea typeface="Times New Roman"/>
                      </a:endParaRPr>
                    </a:p>
                  </a:txBody>
                  <a:tcPr marL="68580" marR="68580" marT="0" marB="0"/>
                </a:tc>
                <a:tc>
                  <a:txBody>
                    <a:bodyPr/>
                    <a:lstStyle/>
                    <a:p>
                      <a:pPr marL="0" marR="0" algn="ctr">
                        <a:spcBef>
                          <a:spcPts val="0"/>
                        </a:spcBef>
                        <a:spcAft>
                          <a:spcPts val="0"/>
                        </a:spcAft>
                      </a:pPr>
                      <a:r>
                        <a:rPr lang="en-US" sz="1200">
                          <a:effectLst/>
                        </a:rPr>
                        <a:t>5.37</a:t>
                      </a:r>
                      <a:endParaRPr lang="en-US" sz="1200">
                        <a:effectLst/>
                        <a:latin typeface="Times New Roman"/>
                        <a:ea typeface="Times New Roman"/>
                      </a:endParaRPr>
                    </a:p>
                  </a:txBody>
                  <a:tcPr marL="68580" marR="68580" marT="0" marB="0"/>
                </a:tc>
              </a:tr>
              <a:tr h="293914">
                <a:tc>
                  <a:txBody>
                    <a:bodyPr/>
                    <a:lstStyle/>
                    <a:p>
                      <a:pPr marL="0" marR="0">
                        <a:spcBef>
                          <a:spcPts val="0"/>
                        </a:spcBef>
                        <a:spcAft>
                          <a:spcPts val="0"/>
                        </a:spcAft>
                      </a:pPr>
                      <a:r>
                        <a:rPr lang="en-US" sz="1200">
                          <a:effectLst/>
                        </a:rPr>
                        <a:t>5</a:t>
                      </a:r>
                      <a:endParaRPr lang="en-US" sz="1200">
                        <a:effectLst/>
                        <a:latin typeface="Times New Roman"/>
                        <a:ea typeface="Times New Roman"/>
                      </a:endParaRPr>
                    </a:p>
                  </a:txBody>
                  <a:tcPr marL="68580" marR="68580" marT="0" marB="0"/>
                </a:tc>
                <a:tc>
                  <a:txBody>
                    <a:bodyPr/>
                    <a:lstStyle/>
                    <a:p>
                      <a:pPr marL="0" marR="0">
                        <a:spcBef>
                          <a:spcPts val="0"/>
                        </a:spcBef>
                        <a:spcAft>
                          <a:spcPts val="0"/>
                        </a:spcAft>
                      </a:pPr>
                      <a:r>
                        <a:rPr lang="en-US" sz="1200">
                          <a:effectLst/>
                        </a:rPr>
                        <a:t>Bajra   </a:t>
                      </a:r>
                      <a:endParaRPr lang="en-US" sz="1200">
                        <a:effectLst/>
                        <a:latin typeface="Times New Roman"/>
                        <a:ea typeface="Times New Roman"/>
                      </a:endParaRPr>
                    </a:p>
                  </a:txBody>
                  <a:tcPr marL="68580" marR="68580" marT="0" marB="0"/>
                </a:tc>
                <a:tc>
                  <a:txBody>
                    <a:bodyPr/>
                    <a:lstStyle/>
                    <a:p>
                      <a:pPr marL="0" marR="0" algn="ctr">
                        <a:spcBef>
                          <a:spcPts val="0"/>
                        </a:spcBef>
                        <a:spcAft>
                          <a:spcPts val="0"/>
                        </a:spcAft>
                      </a:pPr>
                      <a:r>
                        <a:rPr lang="en-US" sz="1200">
                          <a:effectLst/>
                        </a:rPr>
                        <a:t>2.45</a:t>
                      </a:r>
                      <a:endParaRPr lang="en-US" sz="1200">
                        <a:effectLst/>
                        <a:latin typeface="Times New Roman"/>
                        <a:ea typeface="Times New Roman"/>
                      </a:endParaRPr>
                    </a:p>
                  </a:txBody>
                  <a:tcPr marL="68580" marR="68580" marT="0" marB="0"/>
                </a:tc>
              </a:tr>
              <a:tr h="293914">
                <a:tc>
                  <a:txBody>
                    <a:bodyPr/>
                    <a:lstStyle/>
                    <a:p>
                      <a:pPr marL="0" marR="0">
                        <a:spcBef>
                          <a:spcPts val="0"/>
                        </a:spcBef>
                        <a:spcAft>
                          <a:spcPts val="0"/>
                        </a:spcAft>
                      </a:pPr>
                      <a:r>
                        <a:rPr lang="en-US" sz="1200">
                          <a:effectLst/>
                        </a:rPr>
                        <a:t>6</a:t>
                      </a:r>
                      <a:endParaRPr lang="en-US" sz="1200">
                        <a:effectLst/>
                        <a:latin typeface="Times New Roman"/>
                        <a:ea typeface="Times New Roman"/>
                      </a:endParaRPr>
                    </a:p>
                  </a:txBody>
                  <a:tcPr marL="68580" marR="68580" marT="0" marB="0"/>
                </a:tc>
                <a:tc>
                  <a:txBody>
                    <a:bodyPr/>
                    <a:lstStyle/>
                    <a:p>
                      <a:pPr marL="0" marR="0">
                        <a:spcBef>
                          <a:spcPts val="0"/>
                        </a:spcBef>
                        <a:spcAft>
                          <a:spcPts val="0"/>
                        </a:spcAft>
                      </a:pPr>
                      <a:r>
                        <a:rPr lang="en-US" sz="1200" dirty="0" err="1">
                          <a:effectLst/>
                        </a:rPr>
                        <a:t>jowar</a:t>
                      </a:r>
                      <a:endParaRPr lang="en-US" sz="1200" dirty="0">
                        <a:effectLst/>
                        <a:latin typeface="Times New Roman"/>
                        <a:ea typeface="Times New Roman"/>
                      </a:endParaRPr>
                    </a:p>
                  </a:txBody>
                  <a:tcPr marL="68580" marR="68580" marT="0" marB="0"/>
                </a:tc>
                <a:tc>
                  <a:txBody>
                    <a:bodyPr/>
                    <a:lstStyle/>
                    <a:p>
                      <a:pPr marL="0" marR="0" algn="ctr">
                        <a:spcBef>
                          <a:spcPts val="0"/>
                        </a:spcBef>
                        <a:spcAft>
                          <a:spcPts val="0"/>
                        </a:spcAft>
                      </a:pPr>
                      <a:r>
                        <a:rPr lang="en-US" sz="1200">
                          <a:effectLst/>
                        </a:rPr>
                        <a:t>1.37</a:t>
                      </a:r>
                      <a:endParaRPr lang="en-US" sz="1200">
                        <a:effectLst/>
                        <a:latin typeface="Times New Roman"/>
                        <a:ea typeface="Times New Roman"/>
                      </a:endParaRPr>
                    </a:p>
                  </a:txBody>
                  <a:tcPr marL="68580" marR="68580" marT="0" marB="0"/>
                </a:tc>
              </a:tr>
              <a:tr h="293914">
                <a:tc>
                  <a:txBody>
                    <a:bodyPr/>
                    <a:lstStyle/>
                    <a:p>
                      <a:pPr marL="0" marR="0">
                        <a:spcBef>
                          <a:spcPts val="0"/>
                        </a:spcBef>
                        <a:spcAft>
                          <a:spcPts val="0"/>
                        </a:spcAft>
                      </a:pPr>
                      <a:r>
                        <a:rPr lang="en-US" sz="1200">
                          <a:effectLst/>
                        </a:rPr>
                        <a:t>7</a:t>
                      </a:r>
                      <a:endParaRPr lang="en-US" sz="1200">
                        <a:effectLst/>
                        <a:latin typeface="Times New Roman"/>
                        <a:ea typeface="Times New Roman"/>
                      </a:endParaRPr>
                    </a:p>
                  </a:txBody>
                  <a:tcPr marL="68580" marR="68580" marT="0" marB="0"/>
                </a:tc>
                <a:tc>
                  <a:txBody>
                    <a:bodyPr/>
                    <a:lstStyle/>
                    <a:p>
                      <a:pPr marL="0" marR="0">
                        <a:spcBef>
                          <a:spcPts val="0"/>
                        </a:spcBef>
                        <a:spcAft>
                          <a:spcPts val="0"/>
                        </a:spcAft>
                      </a:pPr>
                      <a:r>
                        <a:rPr lang="en-US" sz="1200">
                          <a:effectLst/>
                        </a:rPr>
                        <a:t>Maize  </a:t>
                      </a:r>
                      <a:endParaRPr lang="en-US" sz="1200">
                        <a:effectLst/>
                        <a:latin typeface="Times New Roman"/>
                        <a:ea typeface="Times New Roman"/>
                      </a:endParaRPr>
                    </a:p>
                  </a:txBody>
                  <a:tcPr marL="68580" marR="68580" marT="0" marB="0"/>
                </a:tc>
                <a:tc>
                  <a:txBody>
                    <a:bodyPr/>
                    <a:lstStyle/>
                    <a:p>
                      <a:pPr marL="0" marR="0" algn="ctr">
                        <a:spcBef>
                          <a:spcPts val="0"/>
                        </a:spcBef>
                        <a:spcAft>
                          <a:spcPts val="0"/>
                        </a:spcAft>
                      </a:pPr>
                      <a:r>
                        <a:rPr lang="en-US" sz="1200">
                          <a:effectLst/>
                        </a:rPr>
                        <a:t>5.48</a:t>
                      </a:r>
                      <a:endParaRPr lang="en-US" sz="1200">
                        <a:effectLst/>
                        <a:latin typeface="Times New Roman"/>
                        <a:ea typeface="Times New Roman"/>
                      </a:endParaRPr>
                    </a:p>
                  </a:txBody>
                  <a:tcPr marL="68580" marR="68580" marT="0" marB="0"/>
                </a:tc>
              </a:tr>
              <a:tr h="293914">
                <a:tc>
                  <a:txBody>
                    <a:bodyPr/>
                    <a:lstStyle/>
                    <a:p>
                      <a:pPr marL="0" marR="0">
                        <a:spcBef>
                          <a:spcPts val="0"/>
                        </a:spcBef>
                        <a:spcAft>
                          <a:spcPts val="0"/>
                        </a:spcAft>
                      </a:pPr>
                      <a:r>
                        <a:rPr lang="en-US" sz="1200">
                          <a:effectLst/>
                        </a:rPr>
                        <a:t>8</a:t>
                      </a:r>
                      <a:endParaRPr lang="en-US" sz="1200">
                        <a:effectLst/>
                        <a:latin typeface="Times New Roman"/>
                        <a:ea typeface="Times New Roman"/>
                      </a:endParaRPr>
                    </a:p>
                  </a:txBody>
                  <a:tcPr marL="68580" marR="68580" marT="0" marB="0"/>
                </a:tc>
                <a:tc>
                  <a:txBody>
                    <a:bodyPr/>
                    <a:lstStyle/>
                    <a:p>
                      <a:pPr marL="0" marR="0">
                        <a:spcBef>
                          <a:spcPts val="0"/>
                        </a:spcBef>
                        <a:spcAft>
                          <a:spcPts val="0"/>
                        </a:spcAft>
                      </a:pPr>
                      <a:r>
                        <a:rPr lang="en-US" sz="1200">
                          <a:effectLst/>
                        </a:rPr>
                        <a:t>Seeamum    </a:t>
                      </a:r>
                      <a:endParaRPr lang="en-US" sz="1200">
                        <a:effectLst/>
                        <a:latin typeface="Times New Roman"/>
                        <a:ea typeface="Times New Roman"/>
                      </a:endParaRPr>
                    </a:p>
                  </a:txBody>
                  <a:tcPr marL="68580" marR="68580" marT="0" marB="0"/>
                </a:tc>
                <a:tc>
                  <a:txBody>
                    <a:bodyPr/>
                    <a:lstStyle/>
                    <a:p>
                      <a:pPr marL="0" marR="0" algn="ctr">
                        <a:spcBef>
                          <a:spcPts val="0"/>
                        </a:spcBef>
                        <a:spcAft>
                          <a:spcPts val="0"/>
                        </a:spcAft>
                      </a:pPr>
                      <a:r>
                        <a:rPr lang="en-US" sz="1200">
                          <a:effectLst/>
                        </a:rPr>
                        <a:t>0.47</a:t>
                      </a:r>
                      <a:endParaRPr lang="en-US" sz="1200">
                        <a:effectLst/>
                        <a:latin typeface="Times New Roman"/>
                        <a:ea typeface="Times New Roman"/>
                      </a:endParaRPr>
                    </a:p>
                  </a:txBody>
                  <a:tcPr marL="68580" marR="68580" marT="0" marB="0"/>
                </a:tc>
              </a:tr>
              <a:tr h="293914">
                <a:tc>
                  <a:txBody>
                    <a:bodyPr/>
                    <a:lstStyle/>
                    <a:p>
                      <a:pPr marL="0" marR="0">
                        <a:spcBef>
                          <a:spcPts val="0"/>
                        </a:spcBef>
                        <a:spcAft>
                          <a:spcPts val="0"/>
                        </a:spcAft>
                      </a:pPr>
                      <a:r>
                        <a:rPr lang="en-US" sz="1200">
                          <a:effectLst/>
                        </a:rPr>
                        <a:t>9</a:t>
                      </a:r>
                      <a:endParaRPr lang="en-US" sz="1200">
                        <a:effectLst/>
                        <a:latin typeface="Times New Roman"/>
                        <a:ea typeface="Times New Roman"/>
                      </a:endParaRPr>
                    </a:p>
                  </a:txBody>
                  <a:tcPr marL="68580" marR="68580" marT="0" marB="0"/>
                </a:tc>
                <a:tc>
                  <a:txBody>
                    <a:bodyPr/>
                    <a:lstStyle/>
                    <a:p>
                      <a:pPr marL="0" marR="0">
                        <a:spcBef>
                          <a:spcPts val="0"/>
                        </a:spcBef>
                        <a:spcAft>
                          <a:spcPts val="0"/>
                        </a:spcAft>
                      </a:pPr>
                      <a:r>
                        <a:rPr lang="en-US" sz="1200">
                          <a:effectLst/>
                        </a:rPr>
                        <a:t>Gram</a:t>
                      </a:r>
                      <a:endParaRPr lang="en-US" sz="1200">
                        <a:effectLst/>
                        <a:latin typeface="Times New Roman"/>
                        <a:ea typeface="Times New Roman"/>
                      </a:endParaRPr>
                    </a:p>
                  </a:txBody>
                  <a:tcPr marL="68580" marR="68580" marT="0" marB="0"/>
                </a:tc>
                <a:tc>
                  <a:txBody>
                    <a:bodyPr/>
                    <a:lstStyle/>
                    <a:p>
                      <a:pPr marL="0" marR="0" algn="ctr">
                        <a:spcBef>
                          <a:spcPts val="0"/>
                        </a:spcBef>
                        <a:spcAft>
                          <a:spcPts val="0"/>
                        </a:spcAft>
                      </a:pPr>
                      <a:r>
                        <a:rPr lang="en-US" sz="1200">
                          <a:effectLst/>
                        </a:rPr>
                        <a:t>5.63</a:t>
                      </a:r>
                      <a:endParaRPr lang="en-US" sz="1200">
                        <a:effectLst/>
                        <a:latin typeface="Times New Roman"/>
                        <a:ea typeface="Times New Roman"/>
                      </a:endParaRPr>
                    </a:p>
                  </a:txBody>
                  <a:tcPr marL="68580" marR="68580" marT="0" marB="0"/>
                </a:tc>
              </a:tr>
              <a:tr h="293914">
                <a:tc>
                  <a:txBody>
                    <a:bodyPr/>
                    <a:lstStyle/>
                    <a:p>
                      <a:pPr marL="0" marR="0">
                        <a:spcBef>
                          <a:spcPts val="0"/>
                        </a:spcBef>
                        <a:spcAft>
                          <a:spcPts val="0"/>
                        </a:spcAft>
                      </a:pPr>
                      <a:r>
                        <a:rPr lang="en-US" sz="1200">
                          <a:effectLst/>
                        </a:rPr>
                        <a:t>10</a:t>
                      </a:r>
                      <a:endParaRPr lang="en-US" sz="1200">
                        <a:effectLst/>
                        <a:latin typeface="Times New Roman"/>
                        <a:ea typeface="Times New Roman"/>
                      </a:endParaRPr>
                    </a:p>
                  </a:txBody>
                  <a:tcPr marL="68580" marR="68580" marT="0" marB="0"/>
                </a:tc>
                <a:tc>
                  <a:txBody>
                    <a:bodyPr/>
                    <a:lstStyle/>
                    <a:p>
                      <a:pPr marL="0" marR="0">
                        <a:spcBef>
                          <a:spcPts val="0"/>
                        </a:spcBef>
                        <a:spcAft>
                          <a:spcPts val="0"/>
                        </a:spcAft>
                      </a:pPr>
                      <a:r>
                        <a:rPr lang="en-US" sz="1200">
                          <a:effectLst/>
                        </a:rPr>
                        <a:t>Barely   </a:t>
                      </a:r>
                      <a:endParaRPr lang="en-US" sz="1200">
                        <a:effectLst/>
                        <a:latin typeface="Times New Roman"/>
                        <a:ea typeface="Times New Roman"/>
                      </a:endParaRPr>
                    </a:p>
                  </a:txBody>
                  <a:tcPr marL="68580" marR="68580" marT="0" marB="0"/>
                </a:tc>
                <a:tc>
                  <a:txBody>
                    <a:bodyPr/>
                    <a:lstStyle/>
                    <a:p>
                      <a:pPr marL="0" marR="0" algn="ctr">
                        <a:spcBef>
                          <a:spcPts val="0"/>
                        </a:spcBef>
                        <a:spcAft>
                          <a:spcPts val="0"/>
                        </a:spcAft>
                      </a:pPr>
                      <a:r>
                        <a:rPr lang="en-US" sz="1200">
                          <a:effectLst/>
                        </a:rPr>
                        <a:t>0.45</a:t>
                      </a:r>
                      <a:endParaRPr lang="en-US" sz="1200">
                        <a:effectLst/>
                        <a:latin typeface="Times New Roman"/>
                        <a:ea typeface="Times New Roman"/>
                      </a:endParaRPr>
                    </a:p>
                  </a:txBody>
                  <a:tcPr marL="68580" marR="68580" marT="0" marB="0"/>
                </a:tc>
              </a:tr>
              <a:tr h="293914">
                <a:tc>
                  <a:txBody>
                    <a:bodyPr/>
                    <a:lstStyle/>
                    <a:p>
                      <a:pPr marL="0" marR="0">
                        <a:spcBef>
                          <a:spcPts val="0"/>
                        </a:spcBef>
                        <a:spcAft>
                          <a:spcPts val="0"/>
                        </a:spcAft>
                      </a:pPr>
                      <a:r>
                        <a:rPr lang="en-US" sz="1200">
                          <a:effectLst/>
                        </a:rPr>
                        <a:t>11</a:t>
                      </a:r>
                      <a:endParaRPr lang="en-US" sz="1200">
                        <a:effectLst/>
                        <a:latin typeface="Times New Roman"/>
                        <a:ea typeface="Times New Roman"/>
                      </a:endParaRPr>
                    </a:p>
                  </a:txBody>
                  <a:tcPr marL="68580" marR="68580" marT="0" marB="0"/>
                </a:tc>
                <a:tc>
                  <a:txBody>
                    <a:bodyPr/>
                    <a:lstStyle/>
                    <a:p>
                      <a:pPr marL="0" marR="0">
                        <a:spcBef>
                          <a:spcPts val="0"/>
                        </a:spcBef>
                        <a:spcAft>
                          <a:spcPts val="0"/>
                        </a:spcAft>
                      </a:pPr>
                      <a:r>
                        <a:rPr lang="en-US" sz="1200">
                          <a:effectLst/>
                        </a:rPr>
                        <a:t> R/Mustard                                           </a:t>
                      </a:r>
                      <a:endParaRPr lang="en-US" sz="1200">
                        <a:effectLst/>
                        <a:latin typeface="Times New Roman"/>
                        <a:ea typeface="Times New Roman"/>
                      </a:endParaRPr>
                    </a:p>
                  </a:txBody>
                  <a:tcPr marL="68580" marR="68580" marT="0" marB="0"/>
                </a:tc>
                <a:tc>
                  <a:txBody>
                    <a:bodyPr/>
                    <a:lstStyle/>
                    <a:p>
                      <a:pPr marL="0" marR="0" algn="ctr">
                        <a:spcBef>
                          <a:spcPts val="0"/>
                        </a:spcBef>
                        <a:spcAft>
                          <a:spcPts val="0"/>
                        </a:spcAft>
                      </a:pPr>
                      <a:r>
                        <a:rPr lang="en-US" sz="1200">
                          <a:effectLst/>
                        </a:rPr>
                        <a:t>1.22</a:t>
                      </a:r>
                      <a:endParaRPr lang="en-US" sz="1200">
                        <a:effectLst/>
                        <a:latin typeface="Times New Roman"/>
                        <a:ea typeface="Times New Roman"/>
                      </a:endParaRPr>
                    </a:p>
                  </a:txBody>
                  <a:tcPr marL="68580" marR="68580" marT="0" marB="0"/>
                </a:tc>
              </a:tr>
              <a:tr h="293914">
                <a:tc>
                  <a:txBody>
                    <a:bodyPr/>
                    <a:lstStyle/>
                    <a:p>
                      <a:pPr marL="0" marR="0">
                        <a:spcBef>
                          <a:spcPts val="0"/>
                        </a:spcBef>
                        <a:spcAft>
                          <a:spcPts val="0"/>
                        </a:spcAft>
                      </a:pPr>
                      <a:r>
                        <a:rPr lang="en-US" sz="1200">
                          <a:effectLst/>
                        </a:rPr>
                        <a:t>12</a:t>
                      </a:r>
                      <a:endParaRPr lang="en-US" sz="1200">
                        <a:effectLst/>
                        <a:latin typeface="Times New Roman"/>
                        <a:ea typeface="Times New Roman"/>
                      </a:endParaRPr>
                    </a:p>
                  </a:txBody>
                  <a:tcPr marL="68580" marR="68580" marT="0" marB="0"/>
                </a:tc>
                <a:tc>
                  <a:txBody>
                    <a:bodyPr/>
                    <a:lstStyle/>
                    <a:p>
                      <a:pPr marL="0" marR="0">
                        <a:spcBef>
                          <a:spcPts val="0"/>
                        </a:spcBef>
                        <a:spcAft>
                          <a:spcPts val="0"/>
                        </a:spcAft>
                      </a:pPr>
                      <a:r>
                        <a:rPr lang="en-US" sz="1200">
                          <a:effectLst/>
                        </a:rPr>
                        <a:t>Tobacco</a:t>
                      </a:r>
                      <a:endParaRPr lang="en-US" sz="1200">
                        <a:effectLst/>
                        <a:latin typeface="Times New Roman"/>
                        <a:ea typeface="Times New Roman"/>
                      </a:endParaRPr>
                    </a:p>
                  </a:txBody>
                  <a:tcPr marL="68580" marR="68580" marT="0" marB="0"/>
                </a:tc>
                <a:tc>
                  <a:txBody>
                    <a:bodyPr/>
                    <a:lstStyle/>
                    <a:p>
                      <a:pPr marL="0" marR="0" algn="ctr">
                        <a:spcBef>
                          <a:spcPts val="0"/>
                        </a:spcBef>
                        <a:spcAft>
                          <a:spcPts val="0"/>
                        </a:spcAft>
                      </a:pPr>
                      <a:r>
                        <a:rPr lang="en-US" sz="1200" dirty="0">
                          <a:effectLst/>
                        </a:rPr>
                        <a:t>0.26</a:t>
                      </a:r>
                      <a:endParaRPr lang="en-US" sz="1200" dirty="0">
                        <a:effectLst/>
                        <a:latin typeface="Times New Roman"/>
                        <a:ea typeface="Times New Roman"/>
                      </a:endParaRPr>
                    </a:p>
                  </a:txBody>
                  <a:tcPr marL="68580" marR="68580" marT="0" marB="0"/>
                </a:tc>
              </a:tr>
            </a:tbl>
          </a:graphicData>
        </a:graphic>
      </p:graphicFrame>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Title 1"/>
          <p:cNvSpPr>
            <a:spLocks noGrp="1"/>
          </p:cNvSpPr>
          <p:nvPr>
            <p:ph type="title"/>
          </p:nvPr>
        </p:nvSpPr>
        <p:spPr/>
        <p:txBody>
          <a:bodyPr/>
          <a:lstStyle/>
          <a:p>
            <a:r>
              <a:rPr lang="en-US" b="1" dirty="0" smtClean="0"/>
              <a:t>Output of Livestock</a:t>
            </a:r>
          </a:p>
        </p:txBody>
      </p:sp>
      <p:sp>
        <p:nvSpPr>
          <p:cNvPr id="3" name="Content Placeholder 2"/>
          <p:cNvSpPr>
            <a:spLocks noGrp="1"/>
          </p:cNvSpPr>
          <p:nvPr>
            <p:ph idx="1"/>
          </p:nvPr>
        </p:nvSpPr>
        <p:spPr/>
        <p:txBody>
          <a:bodyPr rtlCol="0">
            <a:normAutofit/>
          </a:bodyPr>
          <a:lstStyle/>
          <a:p>
            <a:pPr fontAlgn="auto">
              <a:spcAft>
                <a:spcPts val="0"/>
              </a:spcAft>
              <a:buNone/>
              <a:defRPr/>
            </a:pPr>
            <a:r>
              <a:rPr lang="en-US" dirty="0"/>
              <a:t>The </a:t>
            </a:r>
            <a:r>
              <a:rPr lang="en-US" dirty="0" smtClean="0"/>
              <a:t>output </a:t>
            </a:r>
            <a:r>
              <a:rPr lang="en-US" dirty="0"/>
              <a:t>of </a:t>
            </a:r>
            <a:r>
              <a:rPr lang="en-US" dirty="0" smtClean="0"/>
              <a:t>livestock, </a:t>
            </a:r>
            <a:r>
              <a:rPr lang="en-US" dirty="0"/>
              <a:t>mainly derived </a:t>
            </a:r>
            <a:r>
              <a:rPr lang="en-US" dirty="0" smtClean="0"/>
              <a:t>from</a:t>
            </a:r>
          </a:p>
          <a:p>
            <a:pPr fontAlgn="auto">
              <a:spcAft>
                <a:spcPts val="0"/>
              </a:spcAft>
              <a:buNone/>
              <a:defRPr/>
            </a:pPr>
            <a:r>
              <a:rPr lang="en-US" dirty="0" smtClean="0"/>
              <a:t>Agriculture sector is :</a:t>
            </a:r>
          </a:p>
          <a:p>
            <a:pPr fontAlgn="auto">
              <a:spcAft>
                <a:spcPts val="0"/>
              </a:spcAft>
              <a:buNone/>
              <a:defRPr/>
            </a:pPr>
            <a:endParaRPr lang="en-US" dirty="0" smtClean="0"/>
          </a:p>
          <a:p>
            <a:pPr fontAlgn="auto">
              <a:spcAft>
                <a:spcPts val="0"/>
              </a:spcAft>
              <a:buFont typeface="Wingdings" pitchFamily="2" charset="2"/>
              <a:buChar char="Ø"/>
              <a:defRPr/>
            </a:pPr>
            <a:r>
              <a:rPr lang="en-US" dirty="0" smtClean="0">
                <a:ln/>
              </a:rPr>
              <a:t>Milk</a:t>
            </a:r>
            <a:endParaRPr lang="en-US" dirty="0">
              <a:ln/>
            </a:endParaRPr>
          </a:p>
          <a:p>
            <a:pPr fontAlgn="auto">
              <a:spcAft>
                <a:spcPts val="0"/>
              </a:spcAft>
              <a:buFont typeface="Wingdings" pitchFamily="2" charset="2"/>
              <a:buChar char="Ø"/>
              <a:defRPr/>
            </a:pPr>
            <a:r>
              <a:rPr lang="en-US" dirty="0" smtClean="0">
                <a:ln/>
              </a:rPr>
              <a:t>Draught power</a:t>
            </a:r>
          </a:p>
          <a:p>
            <a:pPr fontAlgn="auto">
              <a:spcAft>
                <a:spcPts val="0"/>
              </a:spcAft>
              <a:buFont typeface="Wingdings" pitchFamily="2" charset="2"/>
              <a:buChar char="Ø"/>
              <a:defRPr/>
            </a:pPr>
            <a:r>
              <a:rPr lang="en-US" dirty="0" smtClean="0">
                <a:ln/>
              </a:rPr>
              <a:t>Wool </a:t>
            </a:r>
            <a:r>
              <a:rPr lang="en-US" dirty="0">
                <a:ln/>
              </a:rPr>
              <a:t>&amp; </a:t>
            </a:r>
            <a:r>
              <a:rPr lang="en-US" dirty="0" smtClean="0">
                <a:ln/>
              </a:rPr>
              <a:t>Hairs</a:t>
            </a:r>
          </a:p>
          <a:p>
            <a:pPr fontAlgn="auto">
              <a:spcAft>
                <a:spcPts val="0"/>
              </a:spcAft>
              <a:buFont typeface="Wingdings" pitchFamily="2" charset="2"/>
              <a:buChar char="Ø"/>
              <a:defRPr/>
            </a:pPr>
            <a:r>
              <a:rPr lang="en-US" dirty="0" smtClean="0">
                <a:ln/>
              </a:rPr>
              <a:t>Dung </a:t>
            </a:r>
            <a:r>
              <a:rPr lang="en-US" dirty="0">
                <a:ln/>
              </a:rPr>
              <a:t>&amp; Urine</a:t>
            </a:r>
          </a:p>
          <a:p>
            <a:pPr marL="0" indent="0" fontAlgn="auto">
              <a:spcAft>
                <a:spcPts val="0"/>
              </a:spcAft>
              <a:buFont typeface="Arial" pitchFamily="34" charset="0"/>
              <a:buNone/>
              <a:defRPr/>
            </a:pPr>
            <a:endParaRPr lang="en-US" dirty="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fontAlgn="auto">
              <a:spcAft>
                <a:spcPts val="0"/>
              </a:spcAft>
              <a:defRPr/>
            </a:pPr>
            <a:r>
              <a:rPr lang="en-US" b="1" dirty="0"/>
              <a:t/>
            </a:r>
            <a:br>
              <a:rPr lang="en-US" b="1" dirty="0"/>
            </a:br>
            <a:r>
              <a:rPr lang="en-US" b="1" dirty="0" smtClean="0"/>
              <a:t>% Share of Output regarding </a:t>
            </a:r>
            <a:r>
              <a:rPr lang="en-US" b="1" dirty="0"/>
              <a:t>L</a:t>
            </a:r>
            <a:r>
              <a:rPr lang="en-US" b="1" dirty="0" smtClean="0"/>
              <a:t>ive </a:t>
            </a:r>
            <a:r>
              <a:rPr lang="en-US" b="1" dirty="0"/>
              <a:t>stock</a:t>
            </a:r>
            <a:br>
              <a:rPr lang="en-US" b="1" dirty="0"/>
            </a:br>
            <a:endParaRPr lang="en-US" b="1" dirty="0"/>
          </a:p>
        </p:txBody>
      </p:sp>
      <p:sp>
        <p:nvSpPr>
          <p:cNvPr id="77826" name="Text Placeholder 6"/>
          <p:cNvSpPr>
            <a:spLocks noGrp="1"/>
          </p:cNvSpPr>
          <p:nvPr>
            <p:ph type="body" idx="1"/>
          </p:nvPr>
        </p:nvSpPr>
        <p:spPr>
          <a:xfrm>
            <a:off x="457200" y="1295400"/>
            <a:ext cx="4040188" cy="990600"/>
          </a:xfrm>
        </p:spPr>
        <p:txBody>
          <a:bodyPr/>
          <a:lstStyle/>
          <a:p>
            <a:endParaRPr lang="en-US" smtClean="0"/>
          </a:p>
          <a:p>
            <a:endParaRPr lang="en-US" smtClean="0"/>
          </a:p>
          <a:p>
            <a:endParaRPr lang="en-US" smtClean="0"/>
          </a:p>
          <a:p>
            <a:endParaRPr lang="en-US" smtClean="0"/>
          </a:p>
          <a:p>
            <a:endParaRPr lang="en-US" smtClean="0"/>
          </a:p>
        </p:txBody>
      </p:sp>
      <p:graphicFrame>
        <p:nvGraphicFramePr>
          <p:cNvPr id="9" name="Table 8"/>
          <p:cNvGraphicFramePr>
            <a:graphicFrameLocks noGrp="1"/>
          </p:cNvGraphicFramePr>
          <p:nvPr/>
        </p:nvGraphicFramePr>
        <p:xfrm>
          <a:off x="2133600" y="2133600"/>
          <a:ext cx="4572001" cy="3200401"/>
        </p:xfrm>
        <a:graphic>
          <a:graphicData uri="http://schemas.openxmlformats.org/drawingml/2006/table">
            <a:tbl>
              <a:tblPr firstRow="1" firstCol="1" lastRow="1" lastCol="1" bandRow="1" bandCol="1">
                <a:tableStyleId>{793D81CF-94F2-401A-BA57-92F5A7B2D0C5}</a:tableStyleId>
              </a:tblPr>
              <a:tblGrid>
                <a:gridCol w="687295"/>
                <a:gridCol w="2988235"/>
                <a:gridCol w="896471"/>
              </a:tblGrid>
              <a:tr h="802760">
                <a:tc>
                  <a:txBody>
                    <a:bodyPr/>
                    <a:lstStyle/>
                    <a:p>
                      <a:pPr marL="0" marR="0">
                        <a:spcBef>
                          <a:spcPts val="0"/>
                        </a:spcBef>
                        <a:spcAft>
                          <a:spcPts val="0"/>
                        </a:spcAft>
                      </a:pPr>
                      <a:r>
                        <a:rPr lang="en-US" sz="1000" dirty="0" err="1">
                          <a:effectLst/>
                        </a:rPr>
                        <a:t>S.No</a:t>
                      </a:r>
                      <a:endParaRPr lang="en-US" sz="1200" dirty="0">
                        <a:effectLst/>
                        <a:latin typeface="Times New Roman"/>
                        <a:ea typeface="Times New Roman"/>
                      </a:endParaRPr>
                    </a:p>
                  </a:txBody>
                  <a:tcPr marL="68580" marR="68580" marT="0" marB="0"/>
                </a:tc>
                <a:tc>
                  <a:txBody>
                    <a:bodyPr/>
                    <a:lstStyle/>
                    <a:p>
                      <a:pPr marL="0" marR="0">
                        <a:spcBef>
                          <a:spcPts val="0"/>
                        </a:spcBef>
                        <a:spcAft>
                          <a:spcPts val="0"/>
                        </a:spcAft>
                      </a:pPr>
                      <a:r>
                        <a:rPr lang="en-US" sz="1200" dirty="0">
                          <a:effectLst/>
                        </a:rPr>
                        <a:t>Out put of Livestock</a:t>
                      </a:r>
                    </a:p>
                    <a:p>
                      <a:pPr marL="0" marR="0">
                        <a:spcBef>
                          <a:spcPts val="0"/>
                        </a:spcBef>
                        <a:spcAft>
                          <a:spcPts val="0"/>
                        </a:spcAft>
                      </a:pPr>
                      <a:r>
                        <a:rPr lang="en-US" sz="1000" dirty="0">
                          <a:effectLst/>
                        </a:rPr>
                        <a:t> </a:t>
                      </a:r>
                      <a:endParaRPr lang="en-US" sz="1200" dirty="0">
                        <a:effectLst/>
                        <a:latin typeface="Times New Roman"/>
                        <a:ea typeface="Times New Roman"/>
                      </a:endParaRPr>
                    </a:p>
                  </a:txBody>
                  <a:tcPr marL="68580" marR="68580" marT="0" marB="0"/>
                </a:tc>
                <a:tc>
                  <a:txBody>
                    <a:bodyPr/>
                    <a:lstStyle/>
                    <a:p>
                      <a:pPr marL="0" marR="0" algn="ctr">
                        <a:spcBef>
                          <a:spcPts val="0"/>
                        </a:spcBef>
                        <a:spcAft>
                          <a:spcPts val="0"/>
                        </a:spcAft>
                      </a:pPr>
                      <a:r>
                        <a:rPr lang="en-US" sz="1000" dirty="0">
                          <a:effectLst/>
                        </a:rPr>
                        <a:t>% Share</a:t>
                      </a:r>
                      <a:endParaRPr lang="en-US" sz="1200" dirty="0">
                        <a:effectLst/>
                        <a:latin typeface="Times New Roman"/>
                        <a:ea typeface="Times New Roman"/>
                      </a:endParaRPr>
                    </a:p>
                  </a:txBody>
                  <a:tcPr marL="68580" marR="68580" marT="0" marB="0"/>
                </a:tc>
              </a:tr>
              <a:tr h="573181">
                <a:tc>
                  <a:txBody>
                    <a:bodyPr/>
                    <a:lstStyle/>
                    <a:p>
                      <a:pPr marL="0" marR="0">
                        <a:spcBef>
                          <a:spcPts val="0"/>
                        </a:spcBef>
                        <a:spcAft>
                          <a:spcPts val="0"/>
                        </a:spcAft>
                      </a:pPr>
                      <a:r>
                        <a:rPr lang="en-US" sz="1000">
                          <a:effectLst/>
                        </a:rPr>
                        <a:t>1</a:t>
                      </a:r>
                      <a:endParaRPr lang="en-US" sz="1200">
                        <a:effectLst/>
                        <a:latin typeface="Times New Roman"/>
                        <a:ea typeface="Times New Roman"/>
                      </a:endParaRPr>
                    </a:p>
                  </a:txBody>
                  <a:tcPr marL="68580" marR="68580" marT="0" marB="0"/>
                </a:tc>
                <a:tc>
                  <a:txBody>
                    <a:bodyPr/>
                    <a:lstStyle/>
                    <a:p>
                      <a:pPr marL="0" marR="0">
                        <a:spcBef>
                          <a:spcPts val="0"/>
                        </a:spcBef>
                        <a:spcAft>
                          <a:spcPts val="0"/>
                        </a:spcAft>
                      </a:pPr>
                      <a:r>
                        <a:rPr lang="en-US" sz="1000" dirty="0">
                          <a:effectLst/>
                        </a:rPr>
                        <a:t>Net Sales</a:t>
                      </a:r>
                      <a:endParaRPr lang="en-US" sz="1200" dirty="0">
                        <a:effectLst/>
                        <a:latin typeface="Times New Roman"/>
                        <a:ea typeface="Times New Roman"/>
                      </a:endParaRPr>
                    </a:p>
                  </a:txBody>
                  <a:tcPr marL="68580" marR="68580" marT="0" marB="0"/>
                </a:tc>
                <a:tc>
                  <a:txBody>
                    <a:bodyPr/>
                    <a:lstStyle/>
                    <a:p>
                      <a:pPr marL="0" marR="0" algn="ctr">
                        <a:spcBef>
                          <a:spcPts val="0"/>
                        </a:spcBef>
                        <a:spcAft>
                          <a:spcPts val="0"/>
                        </a:spcAft>
                      </a:pPr>
                      <a:r>
                        <a:rPr lang="en-US" sz="1000">
                          <a:effectLst/>
                        </a:rPr>
                        <a:t>25.46</a:t>
                      </a:r>
                      <a:endParaRPr lang="en-US" sz="1200">
                        <a:effectLst/>
                        <a:latin typeface="Times New Roman"/>
                        <a:ea typeface="Times New Roman"/>
                      </a:endParaRPr>
                    </a:p>
                  </a:txBody>
                  <a:tcPr marL="68580" marR="68580" marT="0" marB="0"/>
                </a:tc>
              </a:tr>
              <a:tr h="729784">
                <a:tc>
                  <a:txBody>
                    <a:bodyPr/>
                    <a:lstStyle/>
                    <a:p>
                      <a:pPr marL="0" marR="0">
                        <a:spcBef>
                          <a:spcPts val="0"/>
                        </a:spcBef>
                        <a:spcAft>
                          <a:spcPts val="0"/>
                        </a:spcAft>
                      </a:pPr>
                      <a:r>
                        <a:rPr lang="en-US" sz="1000">
                          <a:effectLst/>
                        </a:rPr>
                        <a:t>2</a:t>
                      </a:r>
                      <a:endParaRPr lang="en-US" sz="1200">
                        <a:effectLst/>
                        <a:latin typeface="Times New Roman"/>
                        <a:ea typeface="Times New Roman"/>
                      </a:endParaRPr>
                    </a:p>
                  </a:txBody>
                  <a:tcPr marL="68580" marR="68580" marT="0" marB="0"/>
                </a:tc>
                <a:tc>
                  <a:txBody>
                    <a:bodyPr/>
                    <a:lstStyle/>
                    <a:p>
                      <a:pPr marL="0" marR="0">
                        <a:spcBef>
                          <a:spcPts val="0"/>
                        </a:spcBef>
                        <a:spcAft>
                          <a:spcPts val="0"/>
                        </a:spcAft>
                      </a:pPr>
                      <a:r>
                        <a:rPr lang="en-US" sz="1000">
                          <a:effectLst/>
                        </a:rPr>
                        <a:t>Natural Growth</a:t>
                      </a:r>
                      <a:endParaRPr lang="en-US" sz="1200">
                        <a:effectLst/>
                      </a:endParaRPr>
                    </a:p>
                    <a:p>
                      <a:pPr marL="0" marR="0">
                        <a:spcBef>
                          <a:spcPts val="0"/>
                        </a:spcBef>
                        <a:spcAft>
                          <a:spcPts val="0"/>
                        </a:spcAft>
                      </a:pPr>
                      <a:r>
                        <a:rPr lang="en-US" sz="1000">
                          <a:effectLst/>
                        </a:rPr>
                        <a:t> </a:t>
                      </a:r>
                      <a:endParaRPr lang="en-US" sz="1200">
                        <a:effectLst/>
                        <a:latin typeface="Times New Roman"/>
                        <a:ea typeface="Times New Roman"/>
                      </a:endParaRPr>
                    </a:p>
                  </a:txBody>
                  <a:tcPr marL="68580" marR="68580" marT="0" marB="0"/>
                </a:tc>
                <a:tc>
                  <a:txBody>
                    <a:bodyPr/>
                    <a:lstStyle/>
                    <a:p>
                      <a:pPr marL="0" marR="0" algn="ctr">
                        <a:spcBef>
                          <a:spcPts val="0"/>
                        </a:spcBef>
                        <a:spcAft>
                          <a:spcPts val="0"/>
                        </a:spcAft>
                      </a:pPr>
                      <a:r>
                        <a:rPr lang="en-US" sz="1000">
                          <a:effectLst/>
                        </a:rPr>
                        <a:t>6.63</a:t>
                      </a:r>
                      <a:endParaRPr lang="en-US" sz="1200">
                        <a:effectLst/>
                        <a:latin typeface="Times New Roman"/>
                        <a:ea typeface="Times New Roman"/>
                      </a:endParaRPr>
                    </a:p>
                  </a:txBody>
                  <a:tcPr marL="68580" marR="68580" marT="0" marB="0"/>
                </a:tc>
              </a:tr>
              <a:tr h="364892">
                <a:tc>
                  <a:txBody>
                    <a:bodyPr/>
                    <a:lstStyle/>
                    <a:p>
                      <a:pPr marL="0" marR="0">
                        <a:spcBef>
                          <a:spcPts val="0"/>
                        </a:spcBef>
                        <a:spcAft>
                          <a:spcPts val="0"/>
                        </a:spcAft>
                      </a:pPr>
                      <a:r>
                        <a:rPr lang="en-US" sz="1000">
                          <a:effectLst/>
                        </a:rPr>
                        <a:t>3</a:t>
                      </a:r>
                      <a:endParaRPr lang="en-US" sz="1200">
                        <a:effectLst/>
                        <a:latin typeface="Times New Roman"/>
                        <a:ea typeface="Times New Roman"/>
                      </a:endParaRPr>
                    </a:p>
                  </a:txBody>
                  <a:tcPr marL="68580" marR="68580" marT="0" marB="0"/>
                </a:tc>
                <a:tc>
                  <a:txBody>
                    <a:bodyPr/>
                    <a:lstStyle/>
                    <a:p>
                      <a:pPr marL="0" marR="0">
                        <a:spcBef>
                          <a:spcPts val="0"/>
                        </a:spcBef>
                        <a:spcAft>
                          <a:spcPts val="0"/>
                        </a:spcAft>
                      </a:pPr>
                      <a:r>
                        <a:rPr lang="en-US" sz="1000">
                          <a:effectLst/>
                        </a:rPr>
                        <a:t>Livestock Products</a:t>
                      </a:r>
                      <a:endParaRPr lang="en-US" sz="1200">
                        <a:effectLst/>
                        <a:latin typeface="Times New Roman"/>
                        <a:ea typeface="Times New Roman"/>
                      </a:endParaRPr>
                    </a:p>
                  </a:txBody>
                  <a:tcPr marL="68580" marR="68580" marT="0" marB="0"/>
                </a:tc>
                <a:tc>
                  <a:txBody>
                    <a:bodyPr/>
                    <a:lstStyle/>
                    <a:p>
                      <a:pPr marL="0" marR="0" algn="ctr">
                        <a:spcBef>
                          <a:spcPts val="0"/>
                        </a:spcBef>
                        <a:spcAft>
                          <a:spcPts val="0"/>
                        </a:spcAft>
                      </a:pPr>
                      <a:r>
                        <a:rPr lang="en-US" sz="1000">
                          <a:effectLst/>
                        </a:rPr>
                        <a:t>59.29</a:t>
                      </a:r>
                      <a:endParaRPr lang="en-US" sz="1200">
                        <a:effectLst/>
                        <a:latin typeface="Times New Roman"/>
                        <a:ea typeface="Times New Roman"/>
                      </a:endParaRPr>
                    </a:p>
                  </a:txBody>
                  <a:tcPr marL="68580" marR="68580" marT="0" marB="0"/>
                </a:tc>
              </a:tr>
              <a:tr h="729784">
                <a:tc>
                  <a:txBody>
                    <a:bodyPr/>
                    <a:lstStyle/>
                    <a:p>
                      <a:pPr marL="0" marR="0">
                        <a:spcBef>
                          <a:spcPts val="0"/>
                        </a:spcBef>
                        <a:spcAft>
                          <a:spcPts val="0"/>
                        </a:spcAft>
                      </a:pPr>
                      <a:r>
                        <a:rPr lang="en-US" sz="1000">
                          <a:effectLst/>
                        </a:rPr>
                        <a:t>4</a:t>
                      </a:r>
                      <a:endParaRPr lang="en-US" sz="1200">
                        <a:effectLst/>
                        <a:latin typeface="Times New Roman"/>
                        <a:ea typeface="Times New Roman"/>
                      </a:endParaRPr>
                    </a:p>
                  </a:txBody>
                  <a:tcPr marL="68580" marR="68580" marT="0" marB="0"/>
                </a:tc>
                <a:tc>
                  <a:txBody>
                    <a:bodyPr/>
                    <a:lstStyle/>
                    <a:p>
                      <a:pPr marL="0" marR="0">
                        <a:spcBef>
                          <a:spcPts val="0"/>
                        </a:spcBef>
                        <a:spcAft>
                          <a:spcPts val="0"/>
                        </a:spcAft>
                      </a:pPr>
                      <a:r>
                        <a:rPr lang="en-US" sz="1000">
                          <a:effectLst/>
                        </a:rPr>
                        <a:t> Poultry Products</a:t>
                      </a:r>
                      <a:endParaRPr lang="en-US" sz="1200">
                        <a:effectLst/>
                      </a:endParaRPr>
                    </a:p>
                    <a:p>
                      <a:pPr marL="0" marR="0">
                        <a:spcBef>
                          <a:spcPts val="0"/>
                        </a:spcBef>
                        <a:spcAft>
                          <a:spcPts val="0"/>
                        </a:spcAft>
                      </a:pPr>
                      <a:r>
                        <a:rPr lang="en-US" sz="1000">
                          <a:effectLst/>
                        </a:rPr>
                        <a:t> </a:t>
                      </a:r>
                      <a:endParaRPr lang="en-US" sz="1200">
                        <a:effectLst/>
                        <a:latin typeface="Times New Roman"/>
                        <a:ea typeface="Times New Roman"/>
                      </a:endParaRPr>
                    </a:p>
                  </a:txBody>
                  <a:tcPr marL="68580" marR="68580" marT="0" marB="0"/>
                </a:tc>
                <a:tc>
                  <a:txBody>
                    <a:bodyPr/>
                    <a:lstStyle/>
                    <a:p>
                      <a:pPr marL="0" marR="0" algn="ctr">
                        <a:spcBef>
                          <a:spcPts val="0"/>
                        </a:spcBef>
                        <a:spcAft>
                          <a:spcPts val="0"/>
                        </a:spcAft>
                      </a:pPr>
                      <a:r>
                        <a:rPr lang="en-US" sz="1000" dirty="0">
                          <a:effectLst/>
                        </a:rPr>
                        <a:t>8.62</a:t>
                      </a:r>
                      <a:endParaRPr lang="en-US" sz="1200" dirty="0">
                        <a:effectLst/>
                        <a:latin typeface="Times New Roman"/>
                        <a:ea typeface="Times New Roman"/>
                      </a:endParaRPr>
                    </a:p>
                  </a:txBody>
                  <a:tcPr marL="68580" marR="68580" marT="0" marB="0"/>
                </a:tc>
              </a:tr>
            </a:tbl>
          </a:graphicData>
        </a:graphic>
      </p:graphicFrame>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Title 1"/>
          <p:cNvSpPr>
            <a:spLocks noGrp="1"/>
          </p:cNvSpPr>
          <p:nvPr>
            <p:ph type="title"/>
          </p:nvPr>
        </p:nvSpPr>
        <p:spPr/>
        <p:txBody>
          <a:bodyPr/>
          <a:lstStyle/>
          <a:p>
            <a:r>
              <a:rPr lang="en-US" b="1" dirty="0" smtClean="0"/>
              <a:t>Output of Fishery</a:t>
            </a:r>
          </a:p>
        </p:txBody>
      </p:sp>
      <p:sp>
        <p:nvSpPr>
          <p:cNvPr id="3" name="Content Placeholder 2"/>
          <p:cNvSpPr>
            <a:spLocks noGrp="1"/>
          </p:cNvSpPr>
          <p:nvPr>
            <p:ph idx="1"/>
          </p:nvPr>
        </p:nvSpPr>
        <p:spPr>
          <a:xfrm>
            <a:off x="381000" y="1600200"/>
            <a:ext cx="8229600" cy="4525963"/>
          </a:xfrm>
        </p:spPr>
        <p:txBody>
          <a:bodyPr rtlCol="0">
            <a:normAutofit/>
          </a:bodyPr>
          <a:lstStyle/>
          <a:p>
            <a:pPr marL="0" indent="0" fontAlgn="auto">
              <a:spcAft>
                <a:spcPts val="0"/>
              </a:spcAft>
              <a:buFont typeface="Arial" pitchFamily="34" charset="0"/>
              <a:buNone/>
              <a:defRPr/>
            </a:pPr>
            <a:r>
              <a:rPr lang="en-US" dirty="0"/>
              <a:t>The </a:t>
            </a:r>
            <a:r>
              <a:rPr lang="en-US" dirty="0" smtClean="0"/>
              <a:t>output </a:t>
            </a:r>
            <a:r>
              <a:rPr lang="en-US" dirty="0"/>
              <a:t>of </a:t>
            </a:r>
            <a:r>
              <a:rPr lang="en-US" dirty="0" smtClean="0"/>
              <a:t>fishery, mainly </a:t>
            </a:r>
            <a:r>
              <a:rPr lang="en-US" dirty="0"/>
              <a:t>derived from Agriculture sector </a:t>
            </a:r>
            <a:r>
              <a:rPr lang="en-US" dirty="0" smtClean="0"/>
              <a:t>is:</a:t>
            </a:r>
          </a:p>
          <a:p>
            <a:pPr marL="0" indent="0" fontAlgn="auto">
              <a:spcAft>
                <a:spcPts val="0"/>
              </a:spcAft>
              <a:buFont typeface="Arial" pitchFamily="34" charset="0"/>
              <a:buNone/>
              <a:defRPr/>
            </a:pPr>
            <a:endParaRPr lang="en-US" dirty="0">
              <a:ln/>
            </a:endParaRPr>
          </a:p>
          <a:p>
            <a:pPr fontAlgn="auto">
              <a:spcAft>
                <a:spcPts val="0"/>
              </a:spcAft>
              <a:buFont typeface="Wingdings" pitchFamily="2" charset="2"/>
              <a:buChar char="Ø"/>
              <a:defRPr/>
            </a:pPr>
            <a:r>
              <a:rPr lang="en-US" dirty="0" smtClean="0">
                <a:ln/>
              </a:rPr>
              <a:t>Quantity </a:t>
            </a:r>
            <a:r>
              <a:rPr lang="en-US" dirty="0">
                <a:ln/>
              </a:rPr>
              <a:t>&amp; </a:t>
            </a:r>
            <a:r>
              <a:rPr lang="en-US" dirty="0" smtClean="0">
                <a:ln/>
              </a:rPr>
              <a:t>Value</a:t>
            </a:r>
          </a:p>
          <a:p>
            <a:pPr fontAlgn="auto">
              <a:spcAft>
                <a:spcPts val="0"/>
              </a:spcAft>
              <a:buFont typeface="Wingdings" pitchFamily="2" charset="2"/>
              <a:buChar char="Ø"/>
              <a:defRPr/>
            </a:pPr>
            <a:r>
              <a:rPr lang="en-US" dirty="0" smtClean="0">
                <a:ln/>
              </a:rPr>
              <a:t>By </a:t>
            </a:r>
            <a:r>
              <a:rPr lang="en-US" dirty="0">
                <a:ln/>
              </a:rPr>
              <a:t>Species </a:t>
            </a:r>
          </a:p>
          <a:p>
            <a:pPr marL="0" indent="0" fontAlgn="auto">
              <a:spcAft>
                <a:spcPts val="0"/>
              </a:spcAft>
              <a:buFont typeface="Arial" pitchFamily="34" charset="0"/>
              <a:buNone/>
              <a:defRPr/>
            </a:pPr>
            <a:endParaRPr lang="en-US" dirty="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Title 1"/>
          <p:cNvSpPr>
            <a:spLocks noGrp="1"/>
          </p:cNvSpPr>
          <p:nvPr>
            <p:ph type="title"/>
          </p:nvPr>
        </p:nvSpPr>
        <p:spPr/>
        <p:txBody>
          <a:bodyPr>
            <a:normAutofit fontScale="90000"/>
          </a:bodyPr>
          <a:lstStyle/>
          <a:p>
            <a:r>
              <a:rPr lang="en-US" b="1" dirty="0" smtClean="0"/>
              <a:t>% Share of Output regarding Fishing</a:t>
            </a:r>
          </a:p>
        </p:txBody>
      </p:sp>
      <p:graphicFrame>
        <p:nvGraphicFramePr>
          <p:cNvPr id="8" name="Content Placeholder 7"/>
          <p:cNvGraphicFramePr>
            <a:graphicFrameLocks noGrp="1"/>
          </p:cNvGraphicFramePr>
          <p:nvPr>
            <p:ph sz="quarter" idx="2"/>
          </p:nvPr>
        </p:nvGraphicFramePr>
        <p:xfrm>
          <a:off x="2057400" y="1828800"/>
          <a:ext cx="4648200" cy="3505200"/>
        </p:xfrm>
        <a:graphic>
          <a:graphicData uri="http://schemas.openxmlformats.org/drawingml/2006/table">
            <a:tbl>
              <a:tblPr firstRow="1" firstCol="1" lastRow="1" lastCol="1" bandRow="1" bandCol="1">
                <a:tableStyleId>{793D81CF-94F2-401A-BA57-92F5A7B2D0C5}</a:tableStyleId>
              </a:tblPr>
              <a:tblGrid>
                <a:gridCol w="636361"/>
                <a:gridCol w="2628446"/>
                <a:gridCol w="1383393"/>
              </a:tblGrid>
              <a:tr h="1168400">
                <a:tc>
                  <a:txBody>
                    <a:bodyPr/>
                    <a:lstStyle/>
                    <a:p>
                      <a:pPr marL="0" marR="0" algn="ctr">
                        <a:spcBef>
                          <a:spcPts val="0"/>
                        </a:spcBef>
                        <a:spcAft>
                          <a:spcPts val="0"/>
                        </a:spcAft>
                      </a:pPr>
                      <a:r>
                        <a:rPr lang="en-US" sz="1200" dirty="0" err="1">
                          <a:effectLst/>
                        </a:rPr>
                        <a:t>S.No</a:t>
                      </a:r>
                      <a:endParaRPr lang="en-US" sz="1200" dirty="0">
                        <a:effectLst/>
                        <a:latin typeface="Times New Roman"/>
                        <a:ea typeface="Times New Roman"/>
                      </a:endParaRPr>
                    </a:p>
                  </a:txBody>
                  <a:tcPr marL="68580" marR="68580" marT="0" marB="0"/>
                </a:tc>
                <a:tc>
                  <a:txBody>
                    <a:bodyPr/>
                    <a:lstStyle/>
                    <a:p>
                      <a:pPr marL="0" marR="0">
                        <a:spcBef>
                          <a:spcPts val="0"/>
                        </a:spcBef>
                        <a:spcAft>
                          <a:spcPts val="0"/>
                        </a:spcAft>
                      </a:pPr>
                      <a:r>
                        <a:rPr lang="en-US" sz="1200" dirty="0">
                          <a:effectLst/>
                        </a:rPr>
                        <a:t>output</a:t>
                      </a:r>
                    </a:p>
                    <a:p>
                      <a:pPr marL="0" marR="0" algn="ctr">
                        <a:spcBef>
                          <a:spcPts val="0"/>
                        </a:spcBef>
                        <a:spcAft>
                          <a:spcPts val="0"/>
                        </a:spcAft>
                      </a:pPr>
                      <a:r>
                        <a:rPr lang="en-US" sz="1200" dirty="0">
                          <a:effectLst/>
                        </a:rPr>
                        <a:t> </a:t>
                      </a:r>
                      <a:endParaRPr lang="en-US" sz="1200" dirty="0">
                        <a:effectLst/>
                        <a:latin typeface="Times New Roman"/>
                        <a:ea typeface="Times New Roman"/>
                      </a:endParaRPr>
                    </a:p>
                  </a:txBody>
                  <a:tcPr marL="68580" marR="68580" marT="0" marB="0"/>
                </a:tc>
                <a:tc>
                  <a:txBody>
                    <a:bodyPr/>
                    <a:lstStyle/>
                    <a:p>
                      <a:pPr marL="0" marR="0" algn="ctr">
                        <a:spcBef>
                          <a:spcPts val="0"/>
                        </a:spcBef>
                        <a:spcAft>
                          <a:spcPts val="0"/>
                        </a:spcAft>
                      </a:pPr>
                      <a:r>
                        <a:rPr lang="en-US" sz="1200" dirty="0">
                          <a:effectLst/>
                        </a:rPr>
                        <a:t>% share in output</a:t>
                      </a:r>
                      <a:endParaRPr lang="en-US" sz="1200" dirty="0">
                        <a:effectLst/>
                        <a:latin typeface="Times New Roman"/>
                        <a:ea typeface="Times New Roman"/>
                      </a:endParaRPr>
                    </a:p>
                  </a:txBody>
                  <a:tcPr marL="68580" marR="68580" marT="0" marB="0"/>
                </a:tc>
              </a:tr>
              <a:tr h="1168400">
                <a:tc>
                  <a:txBody>
                    <a:bodyPr/>
                    <a:lstStyle/>
                    <a:p>
                      <a:pPr marL="0" marR="0" algn="ctr">
                        <a:spcBef>
                          <a:spcPts val="0"/>
                        </a:spcBef>
                        <a:spcAft>
                          <a:spcPts val="0"/>
                        </a:spcAft>
                      </a:pPr>
                      <a:r>
                        <a:rPr lang="en-US" sz="1200">
                          <a:effectLst/>
                        </a:rPr>
                        <a:t>1</a:t>
                      </a:r>
                      <a:endParaRPr lang="en-US" sz="1200">
                        <a:effectLst/>
                        <a:latin typeface="Times New Roman"/>
                        <a:ea typeface="Times New Roman"/>
                      </a:endParaRPr>
                    </a:p>
                  </a:txBody>
                  <a:tcPr marL="68580" marR="68580" marT="0" marB="0"/>
                </a:tc>
                <a:tc>
                  <a:txBody>
                    <a:bodyPr/>
                    <a:lstStyle/>
                    <a:p>
                      <a:pPr marL="0" marR="0">
                        <a:spcBef>
                          <a:spcPts val="0"/>
                        </a:spcBef>
                        <a:spcAft>
                          <a:spcPts val="0"/>
                        </a:spcAft>
                      </a:pPr>
                      <a:r>
                        <a:rPr lang="en-US" sz="1000" dirty="0">
                          <a:effectLst/>
                        </a:rPr>
                        <a:t>MARINE FISH</a:t>
                      </a:r>
                      <a:r>
                        <a:rPr lang="en-US" sz="1200" dirty="0">
                          <a:effectLst/>
                        </a:rPr>
                        <a:t> </a:t>
                      </a:r>
                      <a:endParaRPr lang="en-US" sz="1200" dirty="0">
                        <a:effectLst/>
                        <a:latin typeface="Times New Roman"/>
                        <a:ea typeface="Times New Roman"/>
                      </a:endParaRPr>
                    </a:p>
                  </a:txBody>
                  <a:tcPr marL="68580" marR="68580" marT="0" marB="0"/>
                </a:tc>
                <a:tc>
                  <a:txBody>
                    <a:bodyPr/>
                    <a:lstStyle/>
                    <a:p>
                      <a:pPr marL="0" marR="0" algn="ctr">
                        <a:spcBef>
                          <a:spcPts val="0"/>
                        </a:spcBef>
                        <a:spcAft>
                          <a:spcPts val="0"/>
                        </a:spcAft>
                      </a:pPr>
                      <a:r>
                        <a:rPr lang="en-US" sz="1200">
                          <a:effectLst/>
                        </a:rPr>
                        <a:t>72.21 </a:t>
                      </a:r>
                    </a:p>
                    <a:p>
                      <a:pPr marL="0" marR="0" algn="ctr">
                        <a:spcBef>
                          <a:spcPts val="0"/>
                        </a:spcBef>
                        <a:spcAft>
                          <a:spcPts val="0"/>
                        </a:spcAft>
                      </a:pPr>
                      <a:r>
                        <a:rPr lang="en-US" sz="1200">
                          <a:effectLst/>
                        </a:rPr>
                        <a:t> </a:t>
                      </a:r>
                      <a:endParaRPr lang="en-US" sz="1200">
                        <a:effectLst/>
                        <a:latin typeface="Times New Roman"/>
                        <a:ea typeface="Times New Roman"/>
                      </a:endParaRPr>
                    </a:p>
                  </a:txBody>
                  <a:tcPr marL="68580" marR="68580" marT="0" marB="0"/>
                </a:tc>
              </a:tr>
              <a:tr h="1168400">
                <a:tc>
                  <a:txBody>
                    <a:bodyPr/>
                    <a:lstStyle/>
                    <a:p>
                      <a:pPr marL="0" marR="0" algn="ctr">
                        <a:spcBef>
                          <a:spcPts val="0"/>
                        </a:spcBef>
                        <a:spcAft>
                          <a:spcPts val="0"/>
                        </a:spcAft>
                      </a:pPr>
                      <a:r>
                        <a:rPr lang="en-US" sz="1200">
                          <a:effectLst/>
                        </a:rPr>
                        <a:t>2</a:t>
                      </a:r>
                      <a:endParaRPr lang="en-US" sz="1200">
                        <a:effectLst/>
                        <a:latin typeface="Times New Roman"/>
                        <a:ea typeface="Times New Roman"/>
                      </a:endParaRPr>
                    </a:p>
                  </a:txBody>
                  <a:tcPr marL="68580" marR="68580" marT="0" marB="0"/>
                </a:tc>
                <a:tc>
                  <a:txBody>
                    <a:bodyPr/>
                    <a:lstStyle/>
                    <a:p>
                      <a:pPr marL="0" marR="0">
                        <a:spcBef>
                          <a:spcPts val="0"/>
                        </a:spcBef>
                        <a:spcAft>
                          <a:spcPts val="0"/>
                        </a:spcAft>
                      </a:pPr>
                      <a:r>
                        <a:rPr lang="en-US" sz="1000">
                          <a:effectLst/>
                        </a:rPr>
                        <a:t>INLAND FISH</a:t>
                      </a:r>
                      <a:r>
                        <a:rPr lang="en-US" sz="1200">
                          <a:effectLst/>
                        </a:rPr>
                        <a:t> </a:t>
                      </a:r>
                      <a:endParaRPr lang="en-US" sz="1200">
                        <a:effectLst/>
                        <a:latin typeface="Times New Roman"/>
                        <a:ea typeface="Times New Roman"/>
                      </a:endParaRPr>
                    </a:p>
                  </a:txBody>
                  <a:tcPr marL="68580" marR="68580" marT="0" marB="0"/>
                </a:tc>
                <a:tc>
                  <a:txBody>
                    <a:bodyPr/>
                    <a:lstStyle/>
                    <a:p>
                      <a:pPr marL="0" marR="0" algn="ctr">
                        <a:spcBef>
                          <a:spcPts val="0"/>
                        </a:spcBef>
                        <a:spcAft>
                          <a:spcPts val="0"/>
                        </a:spcAft>
                      </a:pPr>
                      <a:r>
                        <a:rPr lang="en-US" sz="1200" dirty="0">
                          <a:effectLst/>
                        </a:rPr>
                        <a:t>27.79 </a:t>
                      </a:r>
                    </a:p>
                    <a:p>
                      <a:pPr marL="0" marR="0" algn="ctr">
                        <a:spcBef>
                          <a:spcPts val="0"/>
                        </a:spcBef>
                        <a:spcAft>
                          <a:spcPts val="0"/>
                        </a:spcAft>
                      </a:pPr>
                      <a:r>
                        <a:rPr lang="en-US" sz="1200" dirty="0">
                          <a:effectLst/>
                        </a:rPr>
                        <a:t> </a:t>
                      </a:r>
                      <a:endParaRPr lang="en-US" sz="1200" dirty="0">
                        <a:effectLst/>
                        <a:latin typeface="Times New Roman"/>
                        <a:ea typeface="Times New Roman"/>
                      </a:endParaRPr>
                    </a:p>
                  </a:txBody>
                  <a:tcPr marL="68580" marR="68580" marT="0" marB="0"/>
                </a:tc>
              </a:tr>
            </a:tbl>
          </a:graphicData>
        </a:graphic>
      </p:graphicFrame>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Title 1"/>
          <p:cNvSpPr>
            <a:spLocks noGrp="1"/>
          </p:cNvSpPr>
          <p:nvPr>
            <p:ph type="title"/>
          </p:nvPr>
        </p:nvSpPr>
        <p:spPr/>
        <p:txBody>
          <a:bodyPr/>
          <a:lstStyle/>
          <a:p>
            <a:r>
              <a:rPr lang="en-US" b="1" dirty="0" smtClean="0"/>
              <a:t>Output of Forestry</a:t>
            </a:r>
            <a:endParaRPr lang="en-US" dirty="0" smtClean="0"/>
          </a:p>
        </p:txBody>
      </p:sp>
      <p:sp>
        <p:nvSpPr>
          <p:cNvPr id="3" name="Content Placeholder 2"/>
          <p:cNvSpPr>
            <a:spLocks noGrp="1"/>
          </p:cNvSpPr>
          <p:nvPr>
            <p:ph idx="1"/>
          </p:nvPr>
        </p:nvSpPr>
        <p:spPr/>
        <p:txBody>
          <a:bodyPr rtlCol="0">
            <a:normAutofit/>
          </a:bodyPr>
          <a:lstStyle/>
          <a:p>
            <a:pPr marL="0" indent="0" fontAlgn="auto">
              <a:spcAft>
                <a:spcPts val="0"/>
              </a:spcAft>
              <a:buFont typeface="Arial" pitchFamily="34" charset="0"/>
              <a:buNone/>
              <a:defRPr/>
            </a:pPr>
            <a:r>
              <a:rPr lang="en-US" dirty="0"/>
              <a:t>The </a:t>
            </a:r>
            <a:r>
              <a:rPr lang="en-US" dirty="0" smtClean="0"/>
              <a:t>output </a:t>
            </a:r>
            <a:r>
              <a:rPr lang="en-US" dirty="0"/>
              <a:t>of </a:t>
            </a:r>
            <a:r>
              <a:rPr lang="en-US" dirty="0" smtClean="0"/>
              <a:t>forestry, mainly </a:t>
            </a:r>
            <a:r>
              <a:rPr lang="en-US" dirty="0"/>
              <a:t>derived from Agriculture sector </a:t>
            </a:r>
            <a:r>
              <a:rPr lang="en-US" dirty="0" smtClean="0"/>
              <a:t>is :</a:t>
            </a:r>
          </a:p>
          <a:p>
            <a:pPr marL="0" indent="0" fontAlgn="auto">
              <a:spcAft>
                <a:spcPts val="0"/>
              </a:spcAft>
              <a:buFont typeface="Wingdings" pitchFamily="2" charset="2"/>
              <a:buChar char="Ø"/>
              <a:defRPr/>
            </a:pPr>
            <a:r>
              <a:rPr lang="en-US" dirty="0" smtClean="0">
                <a:ln/>
              </a:rPr>
              <a:t>Timber</a:t>
            </a:r>
          </a:p>
          <a:p>
            <a:pPr marL="0" indent="0" fontAlgn="auto">
              <a:spcAft>
                <a:spcPts val="0"/>
              </a:spcAft>
              <a:buFont typeface="Wingdings" pitchFamily="2" charset="2"/>
              <a:buChar char="Ø"/>
              <a:defRPr/>
            </a:pPr>
            <a:r>
              <a:rPr lang="en-US" dirty="0" smtClean="0">
                <a:ln/>
              </a:rPr>
              <a:t>Firewood</a:t>
            </a:r>
          </a:p>
          <a:p>
            <a:pPr marL="0" indent="0" fontAlgn="auto">
              <a:spcAft>
                <a:spcPts val="0"/>
              </a:spcAft>
              <a:buFont typeface="Wingdings" pitchFamily="2" charset="2"/>
              <a:buChar char="Ø"/>
              <a:defRPr/>
            </a:pPr>
            <a:r>
              <a:rPr lang="en-US" dirty="0" smtClean="0">
                <a:ln/>
              </a:rPr>
              <a:t>Resin</a:t>
            </a:r>
          </a:p>
          <a:p>
            <a:pPr marL="0" indent="0" fontAlgn="auto">
              <a:spcAft>
                <a:spcPts val="0"/>
              </a:spcAft>
              <a:buFont typeface="Wingdings" pitchFamily="2" charset="2"/>
              <a:buChar char="Ø"/>
              <a:defRPr/>
            </a:pPr>
            <a:r>
              <a:rPr lang="en-US" dirty="0" smtClean="0">
                <a:ln/>
              </a:rPr>
              <a:t>Grazing</a:t>
            </a:r>
          </a:p>
          <a:p>
            <a:pPr marL="0" indent="0" fontAlgn="auto">
              <a:spcAft>
                <a:spcPts val="0"/>
              </a:spcAft>
              <a:buFont typeface="Wingdings" pitchFamily="2" charset="2"/>
              <a:buChar char="Ø"/>
              <a:defRPr/>
            </a:pPr>
            <a:r>
              <a:rPr lang="en-US" dirty="0" smtClean="0">
                <a:ln/>
              </a:rPr>
              <a:t>Medical herbs etc.</a:t>
            </a:r>
            <a:endParaRPr lang="en-US" dirty="0" smtClean="0"/>
          </a:p>
          <a:p>
            <a:pPr marL="0" indent="0" fontAlgn="auto">
              <a:spcAft>
                <a:spcPts val="0"/>
              </a:spcAft>
              <a:buFont typeface="Arial" pitchFamily="34" charset="0"/>
              <a:buNone/>
              <a:defRPr/>
            </a:pP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400800"/>
          </a:xfrm>
        </p:spPr>
        <p:txBody>
          <a:bodyPr rtlCol="0">
            <a:normAutofit fontScale="70000" lnSpcReduction="20000"/>
          </a:bodyPr>
          <a:lstStyle/>
          <a:p>
            <a:pPr marL="0" indent="0" fontAlgn="auto">
              <a:lnSpc>
                <a:spcPct val="120000"/>
              </a:lnSpc>
              <a:spcAft>
                <a:spcPts val="0"/>
              </a:spcAft>
              <a:buFont typeface="Arial" pitchFamily="34" charset="0"/>
              <a:buNone/>
              <a:defRPr/>
            </a:pPr>
            <a:r>
              <a:rPr lang="en-US" b="1" dirty="0" smtClean="0"/>
              <a:t>Crops</a:t>
            </a:r>
          </a:p>
          <a:p>
            <a:pPr marL="0" indent="0" fontAlgn="auto">
              <a:lnSpc>
                <a:spcPct val="120000"/>
              </a:lnSpc>
              <a:spcAft>
                <a:spcPts val="0"/>
              </a:spcAft>
              <a:buFont typeface="Arial" pitchFamily="34" charset="0"/>
              <a:buNone/>
              <a:defRPr/>
            </a:pPr>
            <a:r>
              <a:rPr lang="en-US" dirty="0" smtClean="0"/>
              <a:t>Crops sub sector cover the activities of growing crops, fruits and vegetables, harvesting and threshing, growing of trees and logging. </a:t>
            </a:r>
          </a:p>
          <a:p>
            <a:pPr marL="0" indent="0" fontAlgn="auto">
              <a:lnSpc>
                <a:spcPct val="120000"/>
              </a:lnSpc>
              <a:spcAft>
                <a:spcPts val="0"/>
              </a:spcAft>
              <a:buFont typeface="Arial" pitchFamily="34" charset="0"/>
              <a:buNone/>
              <a:defRPr/>
            </a:pPr>
            <a:endParaRPr lang="en-US" dirty="0" smtClean="0"/>
          </a:p>
          <a:p>
            <a:pPr marL="0" indent="0" fontAlgn="auto">
              <a:lnSpc>
                <a:spcPct val="120000"/>
              </a:lnSpc>
              <a:spcAft>
                <a:spcPts val="0"/>
              </a:spcAft>
              <a:buFont typeface="Arial" pitchFamily="34" charset="0"/>
              <a:buNone/>
              <a:defRPr/>
            </a:pPr>
            <a:r>
              <a:rPr lang="en-US" b="1" dirty="0"/>
              <a:t>Livestock </a:t>
            </a:r>
          </a:p>
          <a:p>
            <a:pPr marL="0" indent="0" fontAlgn="auto">
              <a:lnSpc>
                <a:spcPct val="120000"/>
              </a:lnSpc>
              <a:spcAft>
                <a:spcPts val="0"/>
              </a:spcAft>
              <a:buFont typeface="Arial" pitchFamily="34" charset="0"/>
              <a:buNone/>
              <a:defRPr/>
            </a:pPr>
            <a:r>
              <a:rPr lang="en-US" dirty="0"/>
              <a:t>The livestock sub-sector includes the value of livestock products and the value of draught power.</a:t>
            </a:r>
          </a:p>
          <a:p>
            <a:pPr marL="0" indent="0" fontAlgn="auto">
              <a:lnSpc>
                <a:spcPct val="120000"/>
              </a:lnSpc>
              <a:spcAft>
                <a:spcPts val="0"/>
              </a:spcAft>
              <a:buFont typeface="Arial" pitchFamily="34" charset="0"/>
              <a:buNone/>
              <a:defRPr/>
            </a:pPr>
            <a:r>
              <a:rPr lang="en-US" dirty="0"/>
              <a:t>The sub-sector has been divided in to the following broad categories.</a:t>
            </a:r>
          </a:p>
          <a:p>
            <a:pPr marL="0" indent="0" fontAlgn="auto">
              <a:lnSpc>
                <a:spcPct val="120000"/>
              </a:lnSpc>
              <a:spcAft>
                <a:spcPts val="0"/>
              </a:spcAft>
              <a:buFont typeface="Arial" pitchFamily="34" charset="0"/>
              <a:buNone/>
              <a:defRPr/>
            </a:pPr>
            <a:r>
              <a:rPr lang="en-US" b="1" dirty="0"/>
              <a:t>i) Net sale of animals (for slaughtering)</a:t>
            </a:r>
          </a:p>
          <a:p>
            <a:pPr marL="0" indent="0" fontAlgn="auto">
              <a:lnSpc>
                <a:spcPct val="120000"/>
              </a:lnSpc>
              <a:spcAft>
                <a:spcPts val="0"/>
              </a:spcAft>
              <a:buFont typeface="Arial" pitchFamily="34" charset="0"/>
              <a:buNone/>
              <a:defRPr/>
            </a:pPr>
            <a:r>
              <a:rPr lang="en-US" b="1" dirty="0"/>
              <a:t>ii) Natural growth of animals</a:t>
            </a:r>
          </a:p>
          <a:p>
            <a:pPr marL="0" indent="0" fontAlgn="auto">
              <a:lnSpc>
                <a:spcPct val="120000"/>
              </a:lnSpc>
              <a:spcAft>
                <a:spcPts val="0"/>
              </a:spcAft>
              <a:buFont typeface="Arial" pitchFamily="34" charset="0"/>
              <a:buNone/>
              <a:defRPr/>
            </a:pPr>
            <a:r>
              <a:rPr lang="en-US" b="1" dirty="0"/>
              <a:t>iii) Livestock Products</a:t>
            </a:r>
          </a:p>
          <a:p>
            <a:pPr marL="0" indent="0" fontAlgn="auto">
              <a:lnSpc>
                <a:spcPct val="120000"/>
              </a:lnSpc>
              <a:spcAft>
                <a:spcPts val="0"/>
              </a:spcAft>
              <a:buFont typeface="Arial" pitchFamily="34" charset="0"/>
              <a:buNone/>
              <a:defRPr/>
            </a:pPr>
            <a:r>
              <a:rPr lang="en-US" b="1" dirty="0"/>
              <a:t>	a) Milk Production</a:t>
            </a:r>
          </a:p>
          <a:p>
            <a:pPr marL="0" indent="0" fontAlgn="auto">
              <a:lnSpc>
                <a:spcPct val="120000"/>
              </a:lnSpc>
              <a:spcAft>
                <a:spcPts val="0"/>
              </a:spcAft>
              <a:buFont typeface="Arial" pitchFamily="34" charset="0"/>
              <a:buNone/>
              <a:defRPr/>
            </a:pPr>
            <a:r>
              <a:rPr lang="en-US" b="1" dirty="0"/>
              <a:t>	b) Draught Power</a:t>
            </a:r>
          </a:p>
          <a:p>
            <a:pPr marL="0" indent="0" fontAlgn="auto">
              <a:lnSpc>
                <a:spcPct val="120000"/>
              </a:lnSpc>
              <a:spcAft>
                <a:spcPts val="0"/>
              </a:spcAft>
              <a:buFont typeface="Arial" pitchFamily="34" charset="0"/>
              <a:buNone/>
              <a:defRPr/>
            </a:pPr>
            <a:r>
              <a:rPr lang="en-US" b="1" dirty="0"/>
              <a:t>	c) Dung and Urine</a:t>
            </a:r>
          </a:p>
          <a:p>
            <a:pPr marL="0" indent="0" fontAlgn="auto">
              <a:lnSpc>
                <a:spcPct val="120000"/>
              </a:lnSpc>
              <a:spcAft>
                <a:spcPts val="0"/>
              </a:spcAft>
              <a:buFont typeface="Arial" pitchFamily="34" charset="0"/>
              <a:buNone/>
              <a:defRPr/>
            </a:pPr>
            <a:r>
              <a:rPr lang="en-US" b="1" dirty="0"/>
              <a:t>	d) Wool and </a:t>
            </a:r>
            <a:r>
              <a:rPr lang="en-US" b="1" dirty="0" smtClean="0"/>
              <a:t>Hairs </a:t>
            </a:r>
            <a:endParaRPr lang="en-US" b="1" dirty="0"/>
          </a:p>
          <a:p>
            <a:pPr marL="0" indent="0" fontAlgn="auto">
              <a:lnSpc>
                <a:spcPct val="120000"/>
              </a:lnSpc>
              <a:spcAft>
                <a:spcPts val="0"/>
              </a:spcAft>
              <a:buFont typeface="Arial" pitchFamily="34" charset="0"/>
              <a:buNone/>
              <a:defRPr/>
            </a:pPr>
            <a:r>
              <a:rPr lang="en-US" b="1" dirty="0" smtClean="0"/>
              <a:t>	iv</a:t>
            </a:r>
            <a:r>
              <a:rPr lang="en-US" b="1" dirty="0"/>
              <a:t>) Poultry </a:t>
            </a:r>
            <a:r>
              <a:rPr lang="en-US" b="1" dirty="0" smtClean="0"/>
              <a:t>Products</a:t>
            </a:r>
            <a:endParaRPr lang="en-US" b="1" dirty="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Title 1"/>
          <p:cNvSpPr>
            <a:spLocks noGrp="1"/>
          </p:cNvSpPr>
          <p:nvPr>
            <p:ph type="title"/>
          </p:nvPr>
        </p:nvSpPr>
        <p:spPr/>
        <p:txBody>
          <a:bodyPr>
            <a:normAutofit fontScale="90000"/>
          </a:bodyPr>
          <a:lstStyle/>
          <a:p>
            <a:r>
              <a:rPr lang="en-US" b="1" dirty="0" smtClean="0"/>
              <a:t>% Share of Output regarding Forestry</a:t>
            </a:r>
          </a:p>
        </p:txBody>
      </p:sp>
      <p:graphicFrame>
        <p:nvGraphicFramePr>
          <p:cNvPr id="4" name="Content Placeholder 3"/>
          <p:cNvGraphicFramePr>
            <a:graphicFrameLocks noGrp="1"/>
          </p:cNvGraphicFramePr>
          <p:nvPr>
            <p:ph idx="1"/>
          </p:nvPr>
        </p:nvGraphicFramePr>
        <p:xfrm>
          <a:off x="2133600" y="1752600"/>
          <a:ext cx="4800600" cy="3581400"/>
        </p:xfrm>
        <a:graphic>
          <a:graphicData uri="http://schemas.openxmlformats.org/drawingml/2006/table">
            <a:tbl>
              <a:tblPr firstRow="1" firstCol="1" lastRow="1" lastCol="1" bandRow="1" bandCol="1">
                <a:tableStyleId>{793D81CF-94F2-401A-BA57-92F5A7B2D0C5}</a:tableStyleId>
              </a:tblPr>
              <a:tblGrid>
                <a:gridCol w="746039"/>
                <a:gridCol w="3081466"/>
                <a:gridCol w="973095"/>
              </a:tblGrid>
              <a:tr h="1343025">
                <a:tc>
                  <a:txBody>
                    <a:bodyPr/>
                    <a:lstStyle/>
                    <a:p>
                      <a:pPr marL="0" marR="0" algn="ctr">
                        <a:spcBef>
                          <a:spcPts val="0"/>
                        </a:spcBef>
                        <a:spcAft>
                          <a:spcPts val="0"/>
                        </a:spcAft>
                      </a:pPr>
                      <a:r>
                        <a:rPr lang="en-US" sz="1200" dirty="0" err="1">
                          <a:effectLst/>
                        </a:rPr>
                        <a:t>S.No</a:t>
                      </a:r>
                      <a:endParaRPr lang="en-US" sz="1200" dirty="0">
                        <a:effectLst/>
                        <a:latin typeface="Times New Roman"/>
                        <a:ea typeface="Times New Roman"/>
                      </a:endParaRPr>
                    </a:p>
                  </a:txBody>
                  <a:tcPr marL="68580" marR="68580" marT="0" marB="0"/>
                </a:tc>
                <a:tc>
                  <a:txBody>
                    <a:bodyPr/>
                    <a:lstStyle/>
                    <a:p>
                      <a:pPr marL="0" marR="0">
                        <a:spcBef>
                          <a:spcPts val="0"/>
                        </a:spcBef>
                        <a:spcAft>
                          <a:spcPts val="0"/>
                        </a:spcAft>
                      </a:pPr>
                      <a:r>
                        <a:rPr lang="en-US" sz="1200" dirty="0">
                          <a:effectLst/>
                        </a:rPr>
                        <a:t>output</a:t>
                      </a:r>
                    </a:p>
                    <a:p>
                      <a:pPr marL="0" marR="0" algn="ctr">
                        <a:spcBef>
                          <a:spcPts val="0"/>
                        </a:spcBef>
                        <a:spcAft>
                          <a:spcPts val="0"/>
                        </a:spcAft>
                      </a:pPr>
                      <a:r>
                        <a:rPr lang="en-US" sz="1200" dirty="0">
                          <a:effectLst/>
                        </a:rPr>
                        <a:t> </a:t>
                      </a:r>
                      <a:endParaRPr lang="en-US" sz="1200" dirty="0">
                        <a:effectLst/>
                        <a:latin typeface="Times New Roman"/>
                        <a:ea typeface="Times New Roman"/>
                      </a:endParaRPr>
                    </a:p>
                  </a:txBody>
                  <a:tcPr marL="68580" marR="68580" marT="0" marB="0"/>
                </a:tc>
                <a:tc>
                  <a:txBody>
                    <a:bodyPr/>
                    <a:lstStyle/>
                    <a:p>
                      <a:pPr marL="0" marR="0" algn="ctr">
                        <a:spcBef>
                          <a:spcPts val="0"/>
                        </a:spcBef>
                        <a:spcAft>
                          <a:spcPts val="0"/>
                        </a:spcAft>
                      </a:pPr>
                      <a:r>
                        <a:rPr lang="en-US" sz="1200" dirty="0">
                          <a:effectLst/>
                        </a:rPr>
                        <a:t>% share in output</a:t>
                      </a:r>
                      <a:endParaRPr lang="en-US" sz="1200" dirty="0">
                        <a:effectLst/>
                        <a:latin typeface="Times New Roman"/>
                        <a:ea typeface="Times New Roman"/>
                      </a:endParaRPr>
                    </a:p>
                  </a:txBody>
                  <a:tcPr marL="68580" marR="68580" marT="0" marB="0"/>
                </a:tc>
              </a:tr>
              <a:tr h="895350">
                <a:tc>
                  <a:txBody>
                    <a:bodyPr/>
                    <a:lstStyle/>
                    <a:p>
                      <a:pPr marL="0" marR="0" algn="ctr">
                        <a:spcBef>
                          <a:spcPts val="0"/>
                        </a:spcBef>
                        <a:spcAft>
                          <a:spcPts val="0"/>
                        </a:spcAft>
                      </a:pPr>
                      <a:r>
                        <a:rPr lang="en-US" sz="1200">
                          <a:effectLst/>
                        </a:rPr>
                        <a:t>1</a:t>
                      </a:r>
                      <a:endParaRPr lang="en-US" sz="1200">
                        <a:effectLst/>
                        <a:latin typeface="Times New Roman"/>
                        <a:ea typeface="Times New Roman"/>
                      </a:endParaRPr>
                    </a:p>
                  </a:txBody>
                  <a:tcPr marL="68580" marR="68580" marT="0" marB="0"/>
                </a:tc>
                <a:tc>
                  <a:txBody>
                    <a:bodyPr/>
                    <a:lstStyle/>
                    <a:p>
                      <a:pPr marL="0" marR="0">
                        <a:spcBef>
                          <a:spcPts val="0"/>
                        </a:spcBef>
                        <a:spcAft>
                          <a:spcPts val="0"/>
                        </a:spcAft>
                      </a:pPr>
                      <a:r>
                        <a:rPr lang="en-US" sz="1200" dirty="0">
                          <a:effectLst/>
                        </a:rPr>
                        <a:t>Timber</a:t>
                      </a:r>
                    </a:p>
                    <a:p>
                      <a:pPr marL="0" marR="0">
                        <a:spcBef>
                          <a:spcPts val="0"/>
                        </a:spcBef>
                        <a:spcAft>
                          <a:spcPts val="0"/>
                        </a:spcAft>
                      </a:pPr>
                      <a:r>
                        <a:rPr lang="en-US" sz="1200" dirty="0">
                          <a:effectLst/>
                        </a:rPr>
                        <a:t> </a:t>
                      </a:r>
                      <a:endParaRPr lang="en-US" sz="1200" dirty="0">
                        <a:effectLst/>
                        <a:latin typeface="Times New Roman"/>
                        <a:ea typeface="Times New Roman"/>
                      </a:endParaRPr>
                    </a:p>
                  </a:txBody>
                  <a:tcPr marL="68580" marR="68580" marT="0" marB="0"/>
                </a:tc>
                <a:tc>
                  <a:txBody>
                    <a:bodyPr/>
                    <a:lstStyle/>
                    <a:p>
                      <a:pPr marL="0" marR="0" algn="ctr">
                        <a:spcBef>
                          <a:spcPts val="0"/>
                        </a:spcBef>
                        <a:spcAft>
                          <a:spcPts val="0"/>
                        </a:spcAft>
                      </a:pPr>
                      <a:r>
                        <a:rPr lang="en-US" sz="1000" dirty="0">
                          <a:effectLst/>
                        </a:rPr>
                        <a:t>9.03</a:t>
                      </a:r>
                      <a:endParaRPr lang="en-US" sz="1200" dirty="0">
                        <a:effectLst/>
                      </a:endParaRPr>
                    </a:p>
                    <a:p>
                      <a:pPr marL="0" marR="0" algn="ctr">
                        <a:spcBef>
                          <a:spcPts val="0"/>
                        </a:spcBef>
                        <a:spcAft>
                          <a:spcPts val="0"/>
                        </a:spcAft>
                      </a:pPr>
                      <a:r>
                        <a:rPr lang="en-US" sz="1200" dirty="0">
                          <a:effectLst/>
                        </a:rPr>
                        <a:t> </a:t>
                      </a:r>
                      <a:endParaRPr lang="en-US" sz="1200" dirty="0">
                        <a:effectLst/>
                        <a:latin typeface="Times New Roman"/>
                        <a:ea typeface="Times New Roman"/>
                      </a:endParaRPr>
                    </a:p>
                  </a:txBody>
                  <a:tcPr marL="68580" marR="68580" marT="0" marB="0"/>
                </a:tc>
              </a:tr>
              <a:tr h="895350">
                <a:tc>
                  <a:txBody>
                    <a:bodyPr/>
                    <a:lstStyle/>
                    <a:p>
                      <a:pPr marL="0" marR="0" algn="ctr">
                        <a:spcBef>
                          <a:spcPts val="0"/>
                        </a:spcBef>
                        <a:spcAft>
                          <a:spcPts val="0"/>
                        </a:spcAft>
                      </a:pPr>
                      <a:r>
                        <a:rPr lang="en-US" sz="1200">
                          <a:effectLst/>
                        </a:rPr>
                        <a:t>2</a:t>
                      </a:r>
                      <a:endParaRPr lang="en-US" sz="1200">
                        <a:effectLst/>
                        <a:latin typeface="Times New Roman"/>
                        <a:ea typeface="Times New Roman"/>
                      </a:endParaRPr>
                    </a:p>
                  </a:txBody>
                  <a:tcPr marL="68580" marR="68580" marT="0" marB="0"/>
                </a:tc>
                <a:tc>
                  <a:txBody>
                    <a:bodyPr/>
                    <a:lstStyle/>
                    <a:p>
                      <a:pPr marL="0" marR="0">
                        <a:spcBef>
                          <a:spcPts val="0"/>
                        </a:spcBef>
                        <a:spcAft>
                          <a:spcPts val="0"/>
                        </a:spcAft>
                      </a:pPr>
                      <a:r>
                        <a:rPr lang="en-US" sz="1200" dirty="0">
                          <a:effectLst/>
                        </a:rPr>
                        <a:t>Firewood</a:t>
                      </a:r>
                    </a:p>
                    <a:p>
                      <a:pPr marL="0" marR="0">
                        <a:spcBef>
                          <a:spcPts val="0"/>
                        </a:spcBef>
                        <a:spcAft>
                          <a:spcPts val="0"/>
                        </a:spcAft>
                      </a:pPr>
                      <a:r>
                        <a:rPr lang="en-US" sz="1200" dirty="0">
                          <a:effectLst/>
                        </a:rPr>
                        <a:t> </a:t>
                      </a:r>
                      <a:endParaRPr lang="en-US" sz="1200" dirty="0">
                        <a:effectLst/>
                        <a:latin typeface="Times New Roman"/>
                        <a:ea typeface="Times New Roman"/>
                      </a:endParaRPr>
                    </a:p>
                  </a:txBody>
                  <a:tcPr marL="68580" marR="68580" marT="0" marB="0"/>
                </a:tc>
                <a:tc>
                  <a:txBody>
                    <a:bodyPr/>
                    <a:lstStyle/>
                    <a:p>
                      <a:pPr marL="0" marR="0" algn="ctr">
                        <a:spcBef>
                          <a:spcPts val="0"/>
                        </a:spcBef>
                        <a:spcAft>
                          <a:spcPts val="0"/>
                        </a:spcAft>
                      </a:pPr>
                      <a:r>
                        <a:rPr lang="en-US" sz="1200">
                          <a:effectLst/>
                        </a:rPr>
                        <a:t>83.14</a:t>
                      </a:r>
                      <a:endParaRPr lang="en-US" sz="1200">
                        <a:effectLst/>
                        <a:latin typeface="Times New Roman"/>
                        <a:ea typeface="Times New Roman"/>
                      </a:endParaRPr>
                    </a:p>
                  </a:txBody>
                  <a:tcPr marL="68580" marR="68580" marT="0" marB="0"/>
                </a:tc>
              </a:tr>
              <a:tr h="447675">
                <a:tc>
                  <a:txBody>
                    <a:bodyPr/>
                    <a:lstStyle/>
                    <a:p>
                      <a:pPr marL="0" marR="0" algn="ctr">
                        <a:spcBef>
                          <a:spcPts val="0"/>
                        </a:spcBef>
                        <a:spcAft>
                          <a:spcPts val="0"/>
                        </a:spcAft>
                      </a:pPr>
                      <a:r>
                        <a:rPr lang="en-US" sz="1200">
                          <a:effectLst/>
                        </a:rPr>
                        <a:t>3</a:t>
                      </a:r>
                      <a:endParaRPr lang="en-US" sz="1200">
                        <a:effectLst/>
                        <a:latin typeface="Times New Roman"/>
                        <a:ea typeface="Times New Roman"/>
                      </a:endParaRPr>
                    </a:p>
                  </a:txBody>
                  <a:tcPr marL="68580" marR="68580" marT="0" marB="0"/>
                </a:tc>
                <a:tc>
                  <a:txBody>
                    <a:bodyPr/>
                    <a:lstStyle/>
                    <a:p>
                      <a:pPr marL="0" marR="0">
                        <a:spcBef>
                          <a:spcPts val="0"/>
                        </a:spcBef>
                        <a:spcAft>
                          <a:spcPts val="0"/>
                        </a:spcAft>
                      </a:pPr>
                      <a:r>
                        <a:rPr lang="en-US" sz="1200">
                          <a:effectLst/>
                        </a:rPr>
                        <a:t>Other Products</a:t>
                      </a:r>
                      <a:endParaRPr lang="en-US" sz="1200">
                        <a:effectLst/>
                        <a:latin typeface="Times New Roman"/>
                        <a:ea typeface="Times New Roman"/>
                      </a:endParaRPr>
                    </a:p>
                  </a:txBody>
                  <a:tcPr marL="68580" marR="68580" marT="0" marB="0"/>
                </a:tc>
                <a:tc>
                  <a:txBody>
                    <a:bodyPr/>
                    <a:lstStyle/>
                    <a:p>
                      <a:pPr marL="0" marR="0" algn="ctr">
                        <a:spcBef>
                          <a:spcPts val="0"/>
                        </a:spcBef>
                        <a:spcAft>
                          <a:spcPts val="0"/>
                        </a:spcAft>
                      </a:pPr>
                      <a:r>
                        <a:rPr lang="en-US" sz="1200" dirty="0">
                          <a:effectLst/>
                        </a:rPr>
                        <a:t>7.8</a:t>
                      </a:r>
                      <a:endParaRPr lang="en-US" sz="1200" dirty="0">
                        <a:effectLst/>
                        <a:latin typeface="Times New Roman"/>
                        <a:ea typeface="Times New Roman"/>
                      </a:endParaRPr>
                    </a:p>
                  </a:txBody>
                  <a:tcPr marL="68580" marR="68580" marT="0" marB="0"/>
                </a:tc>
              </a:tr>
            </a:tbl>
          </a:graphicData>
        </a:graphic>
      </p:graphicFrame>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Title 1"/>
          <p:cNvSpPr>
            <a:spLocks noGrp="1"/>
          </p:cNvSpPr>
          <p:nvPr>
            <p:ph type="ctrTitle"/>
          </p:nvPr>
        </p:nvSpPr>
        <p:spPr/>
        <p:txBody>
          <a:bodyPr>
            <a:normAutofit fontScale="90000"/>
          </a:bodyPr>
          <a:lstStyle/>
          <a:p>
            <a:r>
              <a:rPr lang="en-US" b="1" dirty="0" smtClean="0"/>
              <a:t>Data Collection Schemes</a:t>
            </a:r>
            <a:br>
              <a:rPr lang="en-US" b="1" dirty="0" smtClean="0"/>
            </a:br>
            <a:r>
              <a:rPr lang="en-US" b="1" dirty="0" smtClean="0"/>
              <a:t>&amp;</a:t>
            </a:r>
          </a:p>
        </p:txBody>
      </p:sp>
      <p:sp>
        <p:nvSpPr>
          <p:cNvPr id="82946" name="Subtitle 2"/>
          <p:cNvSpPr>
            <a:spLocks noGrp="1"/>
          </p:cNvSpPr>
          <p:nvPr>
            <p:ph type="subTitle" idx="1"/>
          </p:nvPr>
        </p:nvSpPr>
        <p:spPr/>
        <p:txBody>
          <a:bodyPr/>
          <a:lstStyle/>
          <a:p>
            <a:r>
              <a:rPr lang="en-US" sz="4400" b="1" dirty="0" smtClean="0">
                <a:solidFill>
                  <a:schemeClr val="tx1"/>
                </a:solidFill>
              </a:rPr>
              <a:t>Concept of Survey Sampling</a:t>
            </a:r>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3970" name="Title 1"/>
          <p:cNvSpPr>
            <a:spLocks noGrp="1"/>
          </p:cNvSpPr>
          <p:nvPr>
            <p:ph type="title"/>
          </p:nvPr>
        </p:nvSpPr>
        <p:spPr>
          <a:xfrm>
            <a:off x="457200" y="0"/>
            <a:ext cx="8229600" cy="914400"/>
          </a:xfrm>
        </p:spPr>
        <p:txBody>
          <a:bodyPr>
            <a:normAutofit fontScale="90000"/>
          </a:bodyPr>
          <a:lstStyle/>
          <a:p>
            <a:r>
              <a:rPr lang="en-US" sz="4000" b="1" dirty="0" smtClean="0">
                <a:cs typeface="Times New Roman" pitchFamily="18" charset="0"/>
              </a:rPr>
              <a:t>Sample Design &amp; Sampling Frame</a:t>
            </a:r>
            <a:endParaRPr lang="en-US" sz="4000" dirty="0" smtClean="0">
              <a:cs typeface="Times New Roman" pitchFamily="18" charset="0"/>
            </a:endParaRPr>
          </a:p>
        </p:txBody>
      </p:sp>
      <p:sp>
        <p:nvSpPr>
          <p:cNvPr id="9219" name="Content Placeholder 2"/>
          <p:cNvSpPr>
            <a:spLocks noGrp="1"/>
          </p:cNvSpPr>
          <p:nvPr>
            <p:ph idx="1"/>
          </p:nvPr>
        </p:nvSpPr>
        <p:spPr>
          <a:xfrm>
            <a:off x="457200" y="914400"/>
            <a:ext cx="8229600" cy="5791200"/>
          </a:xfrm>
        </p:spPr>
        <p:txBody>
          <a:bodyPr rtlCol="0">
            <a:normAutofit fontScale="92500" lnSpcReduction="10000"/>
          </a:bodyPr>
          <a:lstStyle/>
          <a:p>
            <a:pPr fontAlgn="auto">
              <a:lnSpc>
                <a:spcPct val="150000"/>
              </a:lnSpc>
              <a:spcAft>
                <a:spcPts val="0"/>
              </a:spcAft>
              <a:buFont typeface="Arial" pitchFamily="34" charset="0"/>
              <a:buChar char="•"/>
              <a:defRPr/>
            </a:pPr>
            <a:r>
              <a:rPr lang="en-US" sz="2200" b="1" dirty="0" smtClean="0">
                <a:latin typeface="+mj-lt"/>
                <a:cs typeface="Times New Roman" pitchFamily="18" charset="0"/>
              </a:rPr>
              <a:t>Sample Design:</a:t>
            </a:r>
            <a:r>
              <a:rPr lang="en-US" sz="2200" dirty="0" smtClean="0">
                <a:latin typeface="+mj-lt"/>
                <a:cs typeface="Times New Roman" pitchFamily="18" charset="0"/>
              </a:rPr>
              <a:t/>
            </a:r>
            <a:br>
              <a:rPr lang="en-US" sz="2200" dirty="0" smtClean="0">
                <a:latin typeface="+mj-lt"/>
                <a:cs typeface="Times New Roman" pitchFamily="18" charset="0"/>
              </a:rPr>
            </a:br>
            <a:r>
              <a:rPr lang="en-US" sz="2200" b="1" dirty="0" smtClean="0">
                <a:latin typeface="+mj-lt"/>
                <a:cs typeface="Times New Roman" pitchFamily="18" charset="0"/>
              </a:rPr>
              <a:t>            </a:t>
            </a:r>
            <a:r>
              <a:rPr lang="en-US" sz="2200" dirty="0" smtClean="0">
                <a:latin typeface="+mj-lt"/>
                <a:cs typeface="Times New Roman" pitchFamily="18" charset="0"/>
              </a:rPr>
              <a:t>In sample studies, we have to make a plan regarding the size of the sample, selection of the sample, collection of the sample data and preparation of the final results based on the sample study. The whole procedure involved is called sample design. </a:t>
            </a:r>
            <a:endParaRPr lang="en-US" sz="2200" b="1" u="sng" dirty="0" smtClean="0">
              <a:latin typeface="+mj-lt"/>
              <a:cs typeface="Times New Roman" pitchFamily="18" charset="0"/>
            </a:endParaRPr>
          </a:p>
          <a:p>
            <a:pPr fontAlgn="auto">
              <a:lnSpc>
                <a:spcPct val="150000"/>
              </a:lnSpc>
              <a:spcAft>
                <a:spcPts val="0"/>
              </a:spcAft>
              <a:buFont typeface="Arial" pitchFamily="34" charset="0"/>
              <a:buChar char="•"/>
              <a:defRPr/>
            </a:pPr>
            <a:r>
              <a:rPr lang="en-US" sz="2200" b="1" dirty="0" smtClean="0">
                <a:latin typeface="+mj-lt"/>
                <a:cs typeface="Times New Roman" pitchFamily="18" charset="0"/>
              </a:rPr>
              <a:t>Sampling Frame:</a:t>
            </a:r>
            <a:r>
              <a:rPr lang="en-US" sz="2200" dirty="0" smtClean="0">
                <a:latin typeface="+mj-lt"/>
                <a:cs typeface="Times New Roman" pitchFamily="18" charset="0"/>
              </a:rPr>
              <a:t/>
            </a:r>
            <a:br>
              <a:rPr lang="en-US" sz="2200" dirty="0" smtClean="0">
                <a:latin typeface="+mj-lt"/>
                <a:cs typeface="Times New Roman" pitchFamily="18" charset="0"/>
              </a:rPr>
            </a:br>
            <a:r>
              <a:rPr lang="en-US" sz="2200" dirty="0" smtClean="0">
                <a:latin typeface="+mj-lt"/>
                <a:cs typeface="Times New Roman" pitchFamily="18" charset="0"/>
              </a:rPr>
              <a:t>            A complete list of all the units of the population is called the sampling frame. A unit of population is a relative term. The sampling frame contains all the units of the population. It is to be defined clearly as to which units are to be included in the frame. The frame provides a base for the selection of sample.  </a:t>
            </a:r>
            <a:endParaRPr lang="en-US" sz="2200" b="1" dirty="0" smtClean="0">
              <a:latin typeface="+mj-lt"/>
              <a:cs typeface="Times New Roman" pitchFamily="18" charset="0"/>
            </a:endParaRPr>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4994" name="Title 1"/>
          <p:cNvSpPr>
            <a:spLocks noGrp="1"/>
          </p:cNvSpPr>
          <p:nvPr>
            <p:ph type="title"/>
          </p:nvPr>
        </p:nvSpPr>
        <p:spPr>
          <a:xfrm>
            <a:off x="685800" y="381000"/>
            <a:ext cx="7772400" cy="1295400"/>
          </a:xfrm>
        </p:spPr>
        <p:txBody>
          <a:bodyPr/>
          <a:lstStyle/>
          <a:p>
            <a:r>
              <a:rPr lang="en-US" sz="4000" b="1" smtClean="0">
                <a:cs typeface="Times New Roman" pitchFamily="18" charset="0"/>
              </a:rPr>
              <a:t>Sampling Methods</a:t>
            </a:r>
          </a:p>
        </p:txBody>
      </p:sp>
      <p:graphicFrame>
        <p:nvGraphicFramePr>
          <p:cNvPr id="4" name="Content Placeholder 3"/>
          <p:cNvGraphicFramePr>
            <a:graphicFrameLocks noGrp="1"/>
          </p:cNvGraphicFramePr>
          <p:nvPr>
            <p:ph idx="1"/>
          </p:nvPr>
        </p:nvGraphicFramePr>
        <p:xfrm>
          <a:off x="0" y="1371600"/>
          <a:ext cx="9144000" cy="5029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685800" y="381000"/>
            <a:ext cx="7772400" cy="914400"/>
          </a:xfrm>
        </p:spPr>
        <p:txBody>
          <a:bodyPr rtlCol="0">
            <a:noAutofit/>
          </a:bodyPr>
          <a:lstStyle/>
          <a:p>
            <a:pPr fontAlgn="auto">
              <a:lnSpc>
                <a:spcPct val="150000"/>
              </a:lnSpc>
              <a:spcBef>
                <a:spcPct val="20000"/>
              </a:spcBef>
              <a:spcAft>
                <a:spcPts val="0"/>
              </a:spcAft>
              <a:buClr>
                <a:schemeClr val="tx1"/>
              </a:buClr>
              <a:defRPr/>
            </a:pPr>
            <a:r>
              <a:rPr lang="en-US" sz="4000" b="1" dirty="0" smtClean="0">
                <a:ea typeface="+mn-ea"/>
                <a:cs typeface="Times New Roman" pitchFamily="18" charset="0"/>
              </a:rPr>
              <a:t>Data Collection Schemes</a:t>
            </a:r>
          </a:p>
        </p:txBody>
      </p:sp>
      <p:sp>
        <p:nvSpPr>
          <p:cNvPr id="5123" name="Rectangle 3"/>
          <p:cNvSpPr>
            <a:spLocks noGrp="1" noChangeArrowheads="1"/>
          </p:cNvSpPr>
          <p:nvPr>
            <p:ph idx="1"/>
          </p:nvPr>
        </p:nvSpPr>
        <p:spPr>
          <a:xfrm>
            <a:off x="685800" y="1371600"/>
            <a:ext cx="7772400" cy="5257800"/>
          </a:xfrm>
        </p:spPr>
        <p:txBody>
          <a:bodyPr rtlCol="0">
            <a:noAutofit/>
          </a:bodyPr>
          <a:lstStyle/>
          <a:p>
            <a:pPr fontAlgn="auto">
              <a:spcAft>
                <a:spcPts val="0"/>
              </a:spcAft>
              <a:buClr>
                <a:schemeClr val="tx1"/>
              </a:buClr>
              <a:buFont typeface="Wingdings" pitchFamily="2" charset="2"/>
              <a:buNone/>
              <a:defRPr/>
            </a:pPr>
            <a:r>
              <a:rPr lang="en-US" sz="2000" dirty="0" smtClean="0">
                <a:latin typeface="+mj-lt"/>
                <a:cs typeface="Times New Roman" pitchFamily="18" charset="0"/>
              </a:rPr>
              <a:t>Mainly there are two types of data collection schemes:</a:t>
            </a:r>
          </a:p>
          <a:p>
            <a:pPr lvl="1" fontAlgn="auto">
              <a:spcAft>
                <a:spcPts val="0"/>
              </a:spcAft>
              <a:buClr>
                <a:schemeClr val="tx1"/>
              </a:buClr>
              <a:buFont typeface="Wingdings" pitchFamily="2" charset="2"/>
              <a:buChar char="Ø"/>
              <a:defRPr/>
            </a:pPr>
            <a:r>
              <a:rPr lang="en-US" sz="2000" dirty="0" smtClean="0">
                <a:latin typeface="+mj-lt"/>
                <a:cs typeface="Times New Roman" pitchFamily="18" charset="0"/>
              </a:rPr>
              <a:t>Census</a:t>
            </a:r>
          </a:p>
          <a:p>
            <a:pPr lvl="1" fontAlgn="auto">
              <a:spcAft>
                <a:spcPts val="0"/>
              </a:spcAft>
              <a:buClr>
                <a:schemeClr val="tx1"/>
              </a:buClr>
              <a:buFont typeface="Wingdings" pitchFamily="2" charset="2"/>
              <a:buChar char="Ø"/>
              <a:defRPr/>
            </a:pPr>
            <a:r>
              <a:rPr lang="en-US" sz="2000" dirty="0" smtClean="0">
                <a:latin typeface="+mj-lt"/>
                <a:cs typeface="Times New Roman" pitchFamily="18" charset="0"/>
              </a:rPr>
              <a:t>Sample Survey </a:t>
            </a:r>
          </a:p>
          <a:p>
            <a:pPr marL="342900" lvl="1" indent="-342900" fontAlgn="auto">
              <a:spcAft>
                <a:spcPts val="0"/>
              </a:spcAft>
              <a:buClr>
                <a:schemeClr val="tx1"/>
              </a:buClr>
              <a:buFont typeface="Wingdings" pitchFamily="2" charset="2"/>
              <a:buChar char="q"/>
              <a:defRPr/>
            </a:pPr>
            <a:r>
              <a:rPr lang="en-US" sz="2000" b="1" dirty="0" smtClean="0">
                <a:latin typeface="+mj-lt"/>
                <a:cs typeface="Times New Roman" pitchFamily="18" charset="0"/>
              </a:rPr>
              <a:t>Census</a:t>
            </a:r>
            <a:r>
              <a:rPr lang="en-US" sz="2000" dirty="0" smtClean="0">
                <a:latin typeface="+mj-lt"/>
                <a:cs typeface="Times New Roman" pitchFamily="18" charset="0"/>
              </a:rPr>
              <a:t> is complete count. In a census, each unit (such as person, household or holding) is enumerated.</a:t>
            </a:r>
          </a:p>
          <a:p>
            <a:pPr marL="342900" lvl="1" indent="-342900" fontAlgn="auto">
              <a:spcAft>
                <a:spcPts val="0"/>
              </a:spcAft>
              <a:buClr>
                <a:schemeClr val="tx1"/>
              </a:buClr>
              <a:buNone/>
              <a:defRPr/>
            </a:pPr>
            <a:r>
              <a:rPr lang="en-US" sz="2000" dirty="0" smtClean="0">
                <a:latin typeface="+mj-lt"/>
                <a:cs typeface="Times New Roman" pitchFamily="18" charset="0"/>
              </a:rPr>
              <a:t>	</a:t>
            </a:r>
            <a:r>
              <a:rPr lang="en-US" sz="2000" b="1" dirty="0" smtClean="0">
                <a:latin typeface="+mj-lt"/>
                <a:cs typeface="Times New Roman" pitchFamily="18" charset="0"/>
              </a:rPr>
              <a:t> For example</a:t>
            </a:r>
            <a:r>
              <a:rPr lang="en-US" sz="2000" dirty="0" smtClean="0">
                <a:latin typeface="+mj-lt"/>
                <a:cs typeface="Times New Roman" pitchFamily="18" charset="0"/>
              </a:rPr>
              <a:t>, </a:t>
            </a:r>
            <a:r>
              <a:rPr lang="en-US" sz="2000" b="1" u="sng" dirty="0" smtClean="0">
                <a:latin typeface="+mj-lt"/>
                <a:cs typeface="Times New Roman" pitchFamily="18" charset="0"/>
              </a:rPr>
              <a:t>census of agriculture </a:t>
            </a:r>
            <a:r>
              <a:rPr lang="en-US" sz="2000" dirty="0" smtClean="0">
                <a:latin typeface="+mj-lt"/>
                <a:cs typeface="Times New Roman" pitchFamily="18" charset="0"/>
              </a:rPr>
              <a:t>is a statistical operation for collecting, processing and disseminating data on the structure of agriculture, covering the whole or significant part of the country.</a:t>
            </a:r>
          </a:p>
          <a:p>
            <a:pPr marL="342900" lvl="1" indent="-342900" fontAlgn="auto">
              <a:spcAft>
                <a:spcPts val="0"/>
              </a:spcAft>
              <a:buClr>
                <a:schemeClr val="tx1"/>
              </a:buClr>
              <a:buFont typeface="Wingdings" pitchFamily="2" charset="2"/>
              <a:buChar char="q"/>
              <a:defRPr/>
            </a:pPr>
            <a:r>
              <a:rPr lang="en-US" sz="2000" b="1" dirty="0" smtClean="0">
                <a:latin typeface="+mj-lt"/>
                <a:cs typeface="Times New Roman" pitchFamily="18" charset="0"/>
              </a:rPr>
              <a:t>Sample Survey: </a:t>
            </a:r>
            <a:r>
              <a:rPr lang="en-US" sz="2000" dirty="0" smtClean="0">
                <a:latin typeface="+mj-lt"/>
              </a:rPr>
              <a:t>If it is not essential to conduct the complete enumeration, then a sample of some suitable size is selected from the population and the study is carried out on the sample. This study is called sample survey.</a:t>
            </a:r>
            <a:endParaRPr lang="en-US" sz="2000" dirty="0" smtClean="0">
              <a:latin typeface="+mj-lt"/>
              <a:cs typeface="Times New Roman" pitchFamily="18" charset="0"/>
            </a:endParaRPr>
          </a:p>
          <a:p>
            <a:pPr marL="342900" lvl="1" indent="-342900" fontAlgn="auto">
              <a:spcAft>
                <a:spcPts val="0"/>
              </a:spcAft>
              <a:buClr>
                <a:schemeClr val="tx1"/>
              </a:buClr>
              <a:buNone/>
              <a:defRPr/>
            </a:pPr>
            <a:r>
              <a:rPr lang="en-US" sz="2000" b="1" dirty="0" smtClean="0">
                <a:latin typeface="+mj-lt"/>
                <a:cs typeface="Times New Roman" pitchFamily="18" charset="0"/>
              </a:rPr>
              <a:t>	For example</a:t>
            </a:r>
            <a:r>
              <a:rPr lang="en-US" sz="2000" dirty="0" smtClean="0">
                <a:latin typeface="+mj-lt"/>
                <a:cs typeface="Times New Roman" pitchFamily="18" charset="0"/>
              </a:rPr>
              <a:t>, In an </a:t>
            </a:r>
            <a:r>
              <a:rPr lang="en-US" sz="2000" b="1" u="sng" dirty="0" smtClean="0">
                <a:latin typeface="+mj-lt"/>
                <a:cs typeface="Times New Roman" pitchFamily="18" charset="0"/>
              </a:rPr>
              <a:t>agricultural production sample survey</a:t>
            </a:r>
            <a:r>
              <a:rPr lang="en-US" sz="2000" b="1" dirty="0" smtClean="0">
                <a:latin typeface="+mj-lt"/>
                <a:cs typeface="Times New Roman" pitchFamily="18" charset="0"/>
              </a:rPr>
              <a:t>, </a:t>
            </a:r>
            <a:r>
              <a:rPr lang="en-US" sz="2000" dirty="0" smtClean="0">
                <a:latin typeface="+mj-lt"/>
                <a:cs typeface="Times New Roman" pitchFamily="18" charset="0"/>
              </a:rPr>
              <a:t>a sample of agricultural holdings is enumerated, and information from the sample holdings is used to make estimates of total agricultural production</a:t>
            </a:r>
          </a:p>
          <a:p>
            <a:pPr fontAlgn="auto">
              <a:spcAft>
                <a:spcPts val="0"/>
              </a:spcAft>
              <a:buClr>
                <a:schemeClr val="tx1"/>
              </a:buClr>
              <a:buNone/>
              <a:defRPr/>
            </a:pPr>
            <a:endParaRPr lang="en-US" sz="2000" dirty="0">
              <a:latin typeface="+mj-lt"/>
              <a:cs typeface="Times New Roman" pitchFamily="18" charset="0"/>
            </a:endParaRPr>
          </a:p>
          <a:p>
            <a:pPr fontAlgn="auto">
              <a:lnSpc>
                <a:spcPct val="150000"/>
              </a:lnSpc>
              <a:spcAft>
                <a:spcPts val="0"/>
              </a:spcAft>
              <a:buClr>
                <a:schemeClr val="tx1"/>
              </a:buClr>
              <a:buFont typeface="Arial" pitchFamily="34" charset="0"/>
              <a:buNone/>
              <a:defRPr/>
            </a:pPr>
            <a:endParaRPr lang="en-US" sz="1800" dirty="0">
              <a:latin typeface="Times New Roman" pitchFamily="18" charset="0"/>
              <a:cs typeface="Times New Roman" pitchFamily="18" charset="0"/>
            </a:endParaRPr>
          </a:p>
          <a:p>
            <a:pPr lvl="1" fontAlgn="auto">
              <a:spcAft>
                <a:spcPts val="0"/>
              </a:spcAft>
              <a:buClr>
                <a:schemeClr val="tx1"/>
              </a:buClr>
              <a:buFontTx/>
              <a:buChar char="•"/>
              <a:defRPr/>
            </a:pPr>
            <a:endParaRPr lang="en-US" sz="1800" dirty="0" smtClean="0">
              <a:latin typeface="Times New Roman" pitchFamily="18" charset="0"/>
              <a:cs typeface="Times New Roman" pitchFamily="18" charset="0"/>
            </a:endParaRPr>
          </a:p>
          <a:p>
            <a:pPr lvl="1" fontAlgn="auto">
              <a:lnSpc>
                <a:spcPct val="150000"/>
              </a:lnSpc>
              <a:spcAft>
                <a:spcPts val="0"/>
              </a:spcAft>
              <a:buClr>
                <a:schemeClr val="tx1"/>
              </a:buClr>
              <a:buFontTx/>
              <a:buNone/>
              <a:defRPr/>
            </a:pPr>
            <a:endParaRPr lang="en-US" sz="1800" dirty="0" smtClean="0">
              <a:latin typeface="Times New Roman" pitchFamily="18" charset="0"/>
              <a:cs typeface="Times New Roman" pitchFamily="18" charset="0"/>
            </a:endParaRPr>
          </a:p>
          <a:p>
            <a:pPr lvl="1" fontAlgn="auto">
              <a:lnSpc>
                <a:spcPct val="150000"/>
              </a:lnSpc>
              <a:spcAft>
                <a:spcPts val="0"/>
              </a:spcAft>
              <a:buClr>
                <a:schemeClr val="tx1"/>
              </a:buClr>
              <a:buFontTx/>
              <a:buNone/>
              <a:defRPr/>
            </a:pPr>
            <a:endParaRPr lang="en-US" sz="18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Concept of Survey Sampling</a:t>
            </a:r>
            <a:endParaRPr lang="en-US" b="1" dirty="0"/>
          </a:p>
        </p:txBody>
      </p:sp>
      <p:sp>
        <p:nvSpPr>
          <p:cNvPr id="3" name="Content Placeholder 2"/>
          <p:cNvSpPr>
            <a:spLocks noGrp="1"/>
          </p:cNvSpPr>
          <p:nvPr>
            <p:ph idx="1"/>
          </p:nvPr>
        </p:nvSpPr>
        <p:spPr>
          <a:xfrm>
            <a:off x="457200" y="1600200"/>
            <a:ext cx="8229600" cy="5257800"/>
          </a:xfrm>
        </p:spPr>
        <p:txBody>
          <a:bodyPr/>
          <a:lstStyle/>
          <a:p>
            <a:pPr fontAlgn="auto">
              <a:spcAft>
                <a:spcPts val="0"/>
              </a:spcAft>
              <a:buClr>
                <a:schemeClr val="tx1"/>
              </a:buClr>
              <a:buNone/>
              <a:defRPr/>
            </a:pPr>
            <a:r>
              <a:rPr lang="en-US" sz="2200" b="1" dirty="0" smtClean="0">
                <a:cs typeface="Times New Roman" pitchFamily="18" charset="0"/>
              </a:rPr>
              <a:t>Survey Sampling</a:t>
            </a:r>
            <a:r>
              <a:rPr lang="en-US" sz="2200" dirty="0" smtClean="0">
                <a:cs typeface="Times New Roman" pitchFamily="18" charset="0"/>
              </a:rPr>
              <a:t> describes the process of selecting a sample of</a:t>
            </a:r>
          </a:p>
          <a:p>
            <a:pPr fontAlgn="auto">
              <a:spcAft>
                <a:spcPts val="0"/>
              </a:spcAft>
              <a:buClr>
                <a:schemeClr val="tx1"/>
              </a:buClr>
              <a:buNone/>
              <a:defRPr/>
            </a:pPr>
            <a:r>
              <a:rPr lang="en-US" sz="2200" dirty="0" smtClean="0">
                <a:cs typeface="Times New Roman" pitchFamily="18" charset="0"/>
              </a:rPr>
              <a:t>elements from a target population in order to conduct a survey.</a:t>
            </a:r>
          </a:p>
          <a:p>
            <a:pPr fontAlgn="auto">
              <a:spcAft>
                <a:spcPts val="0"/>
              </a:spcAft>
              <a:buClr>
                <a:schemeClr val="tx1"/>
              </a:buClr>
              <a:buNone/>
              <a:defRPr/>
            </a:pPr>
            <a:endParaRPr lang="en-US" sz="2200" dirty="0" smtClean="0">
              <a:cs typeface="Times New Roman" pitchFamily="18" charset="0"/>
            </a:endParaRPr>
          </a:p>
          <a:p>
            <a:pPr fontAlgn="auto">
              <a:spcAft>
                <a:spcPts val="0"/>
              </a:spcAft>
              <a:buClr>
                <a:schemeClr val="tx1"/>
              </a:buClr>
              <a:buNone/>
              <a:defRPr/>
            </a:pPr>
            <a:r>
              <a:rPr lang="en-US" sz="2200" b="1" u="sng" dirty="0" smtClean="0"/>
              <a:t>Advantages of Survey Sampling</a:t>
            </a:r>
            <a:r>
              <a:rPr lang="en-US" sz="2200" b="1" dirty="0" smtClean="0"/>
              <a:t>:</a:t>
            </a:r>
          </a:p>
          <a:p>
            <a:pPr fontAlgn="auto">
              <a:spcAft>
                <a:spcPts val="0"/>
              </a:spcAft>
              <a:buClr>
                <a:schemeClr val="tx1"/>
              </a:buClr>
              <a:buNone/>
              <a:defRPr/>
            </a:pPr>
            <a:r>
              <a:rPr lang="en-US" sz="2200" dirty="0" smtClean="0"/>
              <a:t>Survey Sampling has some advantages over the complete count. These</a:t>
            </a:r>
          </a:p>
          <a:p>
            <a:pPr fontAlgn="auto">
              <a:spcAft>
                <a:spcPts val="0"/>
              </a:spcAft>
              <a:buClr>
                <a:schemeClr val="tx1"/>
              </a:buClr>
              <a:buNone/>
              <a:defRPr/>
            </a:pPr>
            <a:r>
              <a:rPr lang="en-US" sz="2200" dirty="0" smtClean="0"/>
              <a:t>are:</a:t>
            </a:r>
          </a:p>
          <a:p>
            <a:pPr lvl="0" fontAlgn="auto">
              <a:spcAft>
                <a:spcPts val="0"/>
              </a:spcAft>
              <a:buClr>
                <a:schemeClr val="tx1"/>
              </a:buClr>
              <a:buFont typeface="Wingdings" pitchFamily="2" charset="2"/>
              <a:buChar char="Ø"/>
              <a:defRPr/>
            </a:pPr>
            <a:r>
              <a:rPr lang="en-US" sz="2200" b="1" dirty="0" smtClean="0"/>
              <a:t>Need for Sampling:</a:t>
            </a:r>
            <a:endParaRPr lang="en-US" sz="2200" dirty="0" smtClean="0"/>
          </a:p>
          <a:p>
            <a:pPr lvl="0" fontAlgn="auto">
              <a:spcAft>
                <a:spcPts val="0"/>
              </a:spcAft>
              <a:buClr>
                <a:schemeClr val="tx1"/>
              </a:buClr>
              <a:buFont typeface="Wingdings" pitchFamily="2" charset="2"/>
              <a:buChar char="Ø"/>
              <a:defRPr/>
            </a:pPr>
            <a:r>
              <a:rPr lang="en-US" sz="2200" b="1" dirty="0" smtClean="0"/>
              <a:t>Saves Time and Cost:</a:t>
            </a:r>
            <a:endParaRPr lang="en-US" sz="2200" dirty="0" smtClean="0"/>
          </a:p>
          <a:p>
            <a:pPr lvl="0" fontAlgn="auto">
              <a:spcAft>
                <a:spcPts val="0"/>
              </a:spcAft>
              <a:buClr>
                <a:schemeClr val="tx1"/>
              </a:buClr>
              <a:buFont typeface="Wingdings" pitchFamily="2" charset="2"/>
              <a:buChar char="Ø"/>
              <a:defRPr/>
            </a:pPr>
            <a:r>
              <a:rPr lang="en-US" sz="2200" b="1" dirty="0" smtClean="0"/>
              <a:t>Reliability</a:t>
            </a:r>
          </a:p>
          <a:p>
            <a:pPr lvl="0" fontAlgn="auto">
              <a:spcAft>
                <a:spcPts val="0"/>
              </a:spcAft>
              <a:buClr>
                <a:schemeClr val="tx1"/>
              </a:buClr>
              <a:buFont typeface="Wingdings" pitchFamily="2" charset="2"/>
              <a:buChar char="Ø"/>
              <a:defRPr/>
            </a:pPr>
            <a:r>
              <a:rPr lang="en-US" sz="2200" b="1" dirty="0" smtClean="0"/>
              <a:t>Accuracy</a:t>
            </a:r>
            <a:endParaRPr lang="en-US" sz="2200" dirty="0" smtClean="0"/>
          </a:p>
          <a:p>
            <a:pPr fontAlgn="auto">
              <a:spcAft>
                <a:spcPts val="0"/>
              </a:spcAft>
              <a:buClr>
                <a:schemeClr val="tx1"/>
              </a:buClr>
              <a:buNone/>
              <a:defRPr/>
            </a:pPr>
            <a:endParaRPr lang="en-US" dirty="0" smtClean="0"/>
          </a:p>
          <a:p>
            <a:pPr fontAlgn="auto">
              <a:spcAft>
                <a:spcPts val="0"/>
              </a:spcAft>
              <a:buClr>
                <a:schemeClr val="tx1"/>
              </a:buClr>
              <a:buNone/>
              <a:defRPr/>
            </a:pPr>
            <a:endParaRPr lang="en-US" dirty="0"/>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a:xfrm>
            <a:off x="685800" y="304800"/>
            <a:ext cx="7772400" cy="1066800"/>
          </a:xfrm>
        </p:spPr>
        <p:txBody>
          <a:bodyPr>
            <a:normAutofit fontScale="90000"/>
          </a:bodyPr>
          <a:lstStyle/>
          <a:p>
            <a:r>
              <a:rPr lang="en-US" sz="4000" b="1" smtClean="0">
                <a:cs typeface="Times New Roman" pitchFamily="18" charset="0"/>
              </a:rPr>
              <a:t>Data Collection Schemes for Crop Sector </a:t>
            </a:r>
          </a:p>
        </p:txBody>
      </p:sp>
      <p:sp>
        <p:nvSpPr>
          <p:cNvPr id="3092" name="Rectangle 3"/>
          <p:cNvSpPr>
            <a:spLocks noGrp="1" noChangeArrowheads="1"/>
          </p:cNvSpPr>
          <p:nvPr>
            <p:ph type="body" sz="half" idx="1"/>
          </p:nvPr>
        </p:nvSpPr>
        <p:spPr>
          <a:xfrm>
            <a:off x="457200" y="1447800"/>
            <a:ext cx="8001000" cy="4678363"/>
          </a:xfrm>
        </p:spPr>
        <p:txBody>
          <a:bodyPr rtlCol="0">
            <a:normAutofit/>
          </a:bodyPr>
          <a:lstStyle/>
          <a:p>
            <a:pPr fontAlgn="auto">
              <a:spcAft>
                <a:spcPts val="0"/>
              </a:spcAft>
              <a:buFont typeface="Arial" pitchFamily="34" charset="0"/>
              <a:buNone/>
              <a:defRPr/>
            </a:pPr>
            <a:r>
              <a:rPr lang="en-US" sz="1800" dirty="0" smtClean="0">
                <a:latin typeface="+mj-lt"/>
                <a:cs typeface="Times New Roman" pitchFamily="18" charset="0"/>
              </a:rPr>
              <a:t>In  Pakistan, data collection  scheme for </a:t>
            </a:r>
            <a:r>
              <a:rPr lang="en-US" sz="1800" b="1" dirty="0" smtClean="0">
                <a:latin typeface="+mj-lt"/>
                <a:cs typeface="Times New Roman" pitchFamily="18" charset="0"/>
              </a:rPr>
              <a:t>crop sector</a:t>
            </a:r>
            <a:r>
              <a:rPr lang="en-US" sz="1800" dirty="0" smtClean="0">
                <a:latin typeface="+mj-lt"/>
                <a:cs typeface="Times New Roman" pitchFamily="18" charset="0"/>
              </a:rPr>
              <a:t> is shown  below</a:t>
            </a:r>
            <a:r>
              <a:rPr lang="en-US" sz="1800" dirty="0" smtClean="0">
                <a:latin typeface="Times New Roman" pitchFamily="18" charset="0"/>
                <a:cs typeface="Times New Roman" pitchFamily="18" charset="0"/>
              </a:rPr>
              <a:t>:</a:t>
            </a:r>
          </a:p>
        </p:txBody>
      </p:sp>
      <p:graphicFrame>
        <p:nvGraphicFramePr>
          <p:cNvPr id="5" name="Diagram 4"/>
          <p:cNvGraphicFramePr/>
          <p:nvPr/>
        </p:nvGraphicFramePr>
        <p:xfrm>
          <a:off x="533400" y="1752600"/>
          <a:ext cx="8305800" cy="46783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Title 1"/>
          <p:cNvSpPr>
            <a:spLocks noGrp="1"/>
          </p:cNvSpPr>
          <p:nvPr>
            <p:ph type="ctrTitle"/>
          </p:nvPr>
        </p:nvSpPr>
        <p:spPr/>
        <p:txBody>
          <a:bodyPr>
            <a:normAutofit fontScale="90000"/>
          </a:bodyPr>
          <a:lstStyle/>
          <a:p>
            <a:r>
              <a:rPr lang="en-US" b="1" dirty="0" smtClean="0"/>
              <a:t>Agricultural Census and Surveys</a:t>
            </a:r>
            <a:br>
              <a:rPr lang="en-US" b="1" dirty="0" smtClean="0"/>
            </a:br>
            <a:r>
              <a:rPr lang="en-US" b="1" dirty="0" smtClean="0"/>
              <a:t>&amp;</a:t>
            </a:r>
          </a:p>
        </p:txBody>
      </p:sp>
      <p:sp>
        <p:nvSpPr>
          <p:cNvPr id="88066" name="Subtitle 2"/>
          <p:cNvSpPr>
            <a:spLocks noGrp="1"/>
          </p:cNvSpPr>
          <p:nvPr>
            <p:ph type="subTitle" idx="1"/>
          </p:nvPr>
        </p:nvSpPr>
        <p:spPr/>
        <p:txBody>
          <a:bodyPr/>
          <a:lstStyle/>
          <a:p>
            <a:r>
              <a:rPr lang="en-US" sz="4400" b="1" dirty="0" smtClean="0">
                <a:solidFill>
                  <a:schemeClr val="tx1"/>
                </a:solidFill>
              </a:rPr>
              <a:t>World Census for Agriculture (WCA)</a:t>
            </a:r>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a:xfrm>
            <a:off x="685800" y="0"/>
            <a:ext cx="7772400" cy="1143000"/>
          </a:xfrm>
        </p:spPr>
        <p:txBody>
          <a:bodyPr>
            <a:normAutofit fontScale="90000"/>
          </a:bodyPr>
          <a:lstStyle/>
          <a:p>
            <a:r>
              <a:rPr lang="en-US" sz="4000" b="1" smtClean="0">
                <a:cs typeface="Times New Roman" pitchFamily="18" charset="0"/>
              </a:rPr>
              <a:t>Agricultural Census and surveys</a:t>
            </a:r>
          </a:p>
        </p:txBody>
      </p:sp>
      <p:sp>
        <p:nvSpPr>
          <p:cNvPr id="12291" name="Rectangle 3"/>
          <p:cNvSpPr>
            <a:spLocks noGrp="1" noChangeArrowheads="1"/>
          </p:cNvSpPr>
          <p:nvPr>
            <p:ph idx="1"/>
          </p:nvPr>
        </p:nvSpPr>
        <p:spPr>
          <a:xfrm>
            <a:off x="457200" y="914400"/>
            <a:ext cx="8001000" cy="5715000"/>
          </a:xfrm>
        </p:spPr>
        <p:txBody>
          <a:bodyPr rtlCol="0">
            <a:normAutofit fontScale="85000" lnSpcReduction="10000"/>
          </a:bodyPr>
          <a:lstStyle/>
          <a:p>
            <a:pPr fontAlgn="auto">
              <a:lnSpc>
                <a:spcPct val="110000"/>
              </a:lnSpc>
              <a:spcAft>
                <a:spcPts val="0"/>
              </a:spcAft>
              <a:buFont typeface="Arial" pitchFamily="34" charset="0"/>
              <a:buNone/>
              <a:defRPr/>
            </a:pPr>
            <a:r>
              <a:rPr lang="en-US" sz="2000" b="1" dirty="0" smtClean="0">
                <a:latin typeface="+mj-lt"/>
                <a:cs typeface="Times New Roman" pitchFamily="18" charset="0"/>
              </a:rPr>
              <a:t>Agricultural census: </a:t>
            </a:r>
            <a:r>
              <a:rPr lang="en-US" sz="2000" dirty="0" smtClean="0">
                <a:latin typeface="+mj-lt"/>
                <a:cs typeface="Times New Roman" pitchFamily="18" charset="0"/>
              </a:rPr>
              <a:t>A census of agriculture is a statistical operation for collecting, processing and disseminating data on the structure of agriculture, covering the whole or a significant part of the country.  Agricultural census is conducted after every 10 years. </a:t>
            </a:r>
          </a:p>
          <a:p>
            <a:pPr fontAlgn="auto">
              <a:lnSpc>
                <a:spcPct val="110000"/>
              </a:lnSpc>
              <a:spcAft>
                <a:spcPts val="0"/>
              </a:spcAft>
              <a:buFont typeface="Arial" pitchFamily="34" charset="0"/>
              <a:buNone/>
              <a:defRPr/>
            </a:pPr>
            <a:r>
              <a:rPr lang="en-US" sz="2000" b="1" dirty="0" smtClean="0">
                <a:latin typeface="+mj-lt"/>
                <a:cs typeface="Times New Roman" pitchFamily="18" charset="0"/>
              </a:rPr>
              <a:t>Agricultural  surveys: </a:t>
            </a:r>
            <a:r>
              <a:rPr lang="en-US" sz="2000" dirty="0" smtClean="0">
                <a:cs typeface="Times New Roman" pitchFamily="18" charset="0"/>
              </a:rPr>
              <a:t>In the absence of Agricultural census, sample surveys provide information about agriculture sector.</a:t>
            </a:r>
            <a:endParaRPr lang="en-US" sz="2000" b="1" dirty="0" smtClean="0">
              <a:latin typeface="+mj-lt"/>
              <a:cs typeface="Times New Roman" pitchFamily="18" charset="0"/>
            </a:endParaRPr>
          </a:p>
          <a:p>
            <a:pPr fontAlgn="auto">
              <a:lnSpc>
                <a:spcPct val="110000"/>
              </a:lnSpc>
              <a:spcAft>
                <a:spcPts val="0"/>
              </a:spcAft>
              <a:buFontTx/>
              <a:buNone/>
              <a:defRPr/>
            </a:pPr>
            <a:r>
              <a:rPr lang="en-US" sz="2000" b="1" dirty="0" smtClean="0">
                <a:latin typeface="+mj-lt"/>
                <a:cs typeface="Times New Roman" pitchFamily="18" charset="0"/>
              </a:rPr>
              <a:t>Importance and Needs </a:t>
            </a:r>
          </a:p>
          <a:p>
            <a:pPr fontAlgn="auto">
              <a:lnSpc>
                <a:spcPct val="110000"/>
              </a:lnSpc>
              <a:spcAft>
                <a:spcPts val="0"/>
              </a:spcAft>
              <a:buClr>
                <a:schemeClr val="tx1"/>
              </a:buClr>
              <a:buFont typeface="Wingdings" pitchFamily="2" charset="2"/>
              <a:buChar char="Ø"/>
              <a:defRPr/>
            </a:pPr>
            <a:r>
              <a:rPr lang="en-US" sz="2000" dirty="0" smtClean="0">
                <a:latin typeface="+mj-lt"/>
                <a:cs typeface="Times New Roman" pitchFamily="18" charset="0"/>
              </a:rPr>
              <a:t>Agricultural census/ surveys are important in the following aspects:</a:t>
            </a:r>
          </a:p>
          <a:p>
            <a:pPr lvl="1" fontAlgn="auto">
              <a:lnSpc>
                <a:spcPct val="110000"/>
              </a:lnSpc>
              <a:spcAft>
                <a:spcPts val="0"/>
              </a:spcAft>
              <a:buClr>
                <a:schemeClr val="tx1"/>
              </a:buClr>
              <a:buFontTx/>
              <a:buChar char="•"/>
              <a:defRPr/>
            </a:pPr>
            <a:r>
              <a:rPr lang="en-US" sz="2000" dirty="0" smtClean="0">
                <a:latin typeface="+mj-lt"/>
                <a:cs typeface="Times New Roman" pitchFamily="18" charset="0"/>
              </a:rPr>
              <a:t>Helpful in Monitoring the Millennium Development Goals.</a:t>
            </a:r>
          </a:p>
          <a:p>
            <a:pPr lvl="1" fontAlgn="auto">
              <a:lnSpc>
                <a:spcPct val="110000"/>
              </a:lnSpc>
              <a:spcAft>
                <a:spcPts val="0"/>
              </a:spcAft>
              <a:buClr>
                <a:schemeClr val="tx1"/>
              </a:buClr>
              <a:buFontTx/>
              <a:buChar char="•"/>
              <a:defRPr/>
            </a:pPr>
            <a:r>
              <a:rPr lang="en-US" sz="2000" dirty="0" smtClean="0">
                <a:latin typeface="+mj-lt"/>
                <a:cs typeface="Times New Roman" pitchFamily="18" charset="0"/>
              </a:rPr>
              <a:t>Help the government and others in effective </a:t>
            </a:r>
            <a:r>
              <a:rPr lang="en-US" sz="2000" b="1" dirty="0" smtClean="0">
                <a:latin typeface="+mj-lt"/>
                <a:cs typeface="Times New Roman" pitchFamily="18" charset="0"/>
              </a:rPr>
              <a:t>planning and policy-making</a:t>
            </a:r>
            <a:r>
              <a:rPr lang="en-US" sz="2000" dirty="0" smtClean="0">
                <a:latin typeface="+mj-lt"/>
                <a:cs typeface="Times New Roman" pitchFamily="18" charset="0"/>
              </a:rPr>
              <a:t>. </a:t>
            </a:r>
          </a:p>
          <a:p>
            <a:pPr lvl="1" fontAlgn="auto">
              <a:lnSpc>
                <a:spcPct val="110000"/>
              </a:lnSpc>
              <a:spcAft>
                <a:spcPts val="0"/>
              </a:spcAft>
              <a:buClr>
                <a:schemeClr val="tx1"/>
              </a:buClr>
              <a:buFontTx/>
              <a:buChar char="•"/>
              <a:defRPr/>
            </a:pPr>
            <a:r>
              <a:rPr lang="en-US" sz="2000" dirty="0" smtClean="0">
                <a:latin typeface="+mj-lt"/>
                <a:cs typeface="Times New Roman" pitchFamily="18" charset="0"/>
              </a:rPr>
              <a:t>Providing baseline data for monitoring agricultural development projects.</a:t>
            </a:r>
          </a:p>
          <a:p>
            <a:pPr lvl="1" fontAlgn="auto">
              <a:lnSpc>
                <a:spcPct val="110000"/>
              </a:lnSpc>
              <a:spcAft>
                <a:spcPts val="0"/>
              </a:spcAft>
              <a:buClr>
                <a:schemeClr val="tx1"/>
              </a:buClr>
              <a:buFontTx/>
              <a:buChar char="•"/>
              <a:defRPr/>
            </a:pPr>
            <a:r>
              <a:rPr lang="en-US" sz="2000" dirty="0" smtClean="0">
                <a:latin typeface="+mj-lt"/>
                <a:cs typeface="Times New Roman" pitchFamily="18" charset="0"/>
              </a:rPr>
              <a:t>Providing data for the private sector. </a:t>
            </a:r>
          </a:p>
          <a:p>
            <a:pPr lvl="1" fontAlgn="auto">
              <a:lnSpc>
                <a:spcPct val="110000"/>
              </a:lnSpc>
              <a:spcAft>
                <a:spcPts val="0"/>
              </a:spcAft>
              <a:buClr>
                <a:schemeClr val="tx1"/>
              </a:buClr>
              <a:buFontTx/>
              <a:buChar char="•"/>
              <a:defRPr/>
            </a:pPr>
            <a:r>
              <a:rPr lang="en-US" sz="2000" dirty="0" smtClean="0">
                <a:latin typeface="+mj-lt"/>
                <a:cs typeface="Times New Roman" pitchFamily="18" charset="0"/>
              </a:rPr>
              <a:t>Provide benchmark data to meet the demand for small area data.</a:t>
            </a:r>
          </a:p>
          <a:p>
            <a:pPr lvl="1" fontAlgn="auto">
              <a:lnSpc>
                <a:spcPct val="110000"/>
              </a:lnSpc>
              <a:spcAft>
                <a:spcPts val="0"/>
              </a:spcAft>
              <a:buClr>
                <a:schemeClr val="tx1"/>
              </a:buClr>
              <a:buFontTx/>
              <a:buChar char="•"/>
              <a:defRPr/>
            </a:pPr>
            <a:r>
              <a:rPr lang="en-US" sz="2000" dirty="0" smtClean="0">
                <a:latin typeface="+mj-lt"/>
                <a:cs typeface="Times New Roman" pitchFamily="18" charset="0"/>
              </a:rPr>
              <a:t>A full enumeration census serves as a sampling frame for inter-censual surveys.</a:t>
            </a:r>
          </a:p>
          <a:p>
            <a:pPr lvl="1" fontAlgn="auto">
              <a:lnSpc>
                <a:spcPct val="150000"/>
              </a:lnSpc>
              <a:spcAft>
                <a:spcPts val="0"/>
              </a:spcAft>
              <a:buClr>
                <a:schemeClr val="tx1"/>
              </a:buClr>
              <a:buFontTx/>
              <a:buNone/>
              <a:defRPr/>
            </a:pPr>
            <a:endParaRPr lang="en-US" sz="1800" dirty="0" smtClean="0">
              <a:latin typeface="Times New Roman" pitchFamily="18" charset="0"/>
              <a:cs typeface="Times New Roman" pitchFamily="18" charset="0"/>
            </a:endParaRPr>
          </a:p>
          <a:p>
            <a:pPr fontAlgn="auto">
              <a:lnSpc>
                <a:spcPct val="150000"/>
              </a:lnSpc>
              <a:spcAft>
                <a:spcPts val="0"/>
              </a:spcAft>
              <a:buFontTx/>
              <a:buNone/>
              <a:defRPr/>
            </a:pPr>
            <a:endParaRPr lang="en-US" sz="1800" b="1" dirty="0" smtClean="0">
              <a:latin typeface="Times New Roman" pitchFamily="18" charset="0"/>
              <a:cs typeface="Times New Roman" pitchFamily="18" charset="0"/>
            </a:endParaRPr>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0114" name="Title 1"/>
          <p:cNvSpPr>
            <a:spLocks noGrp="1"/>
          </p:cNvSpPr>
          <p:nvPr>
            <p:ph type="title"/>
          </p:nvPr>
        </p:nvSpPr>
        <p:spPr/>
        <p:txBody>
          <a:bodyPr>
            <a:normAutofit fontScale="90000"/>
          </a:bodyPr>
          <a:lstStyle/>
          <a:p>
            <a:r>
              <a:rPr lang="en-US" sz="4000" b="1" smtClean="0">
                <a:cs typeface="Times New Roman" pitchFamily="18" charset="0"/>
              </a:rPr>
              <a:t>Sample Design &amp; Frame  For Agricultural Census</a:t>
            </a:r>
            <a:endParaRPr lang="en-US" sz="4000" smtClean="0">
              <a:cs typeface="Times New Roman" pitchFamily="18" charset="0"/>
            </a:endParaRPr>
          </a:p>
        </p:txBody>
      </p:sp>
      <p:sp>
        <p:nvSpPr>
          <p:cNvPr id="10243" name="Content Placeholder 2"/>
          <p:cNvSpPr>
            <a:spLocks noGrp="1"/>
          </p:cNvSpPr>
          <p:nvPr>
            <p:ph idx="1"/>
          </p:nvPr>
        </p:nvSpPr>
        <p:spPr>
          <a:xfrm>
            <a:off x="381000" y="1600200"/>
            <a:ext cx="8305800" cy="5105400"/>
          </a:xfrm>
        </p:spPr>
        <p:txBody>
          <a:bodyPr rtlCol="0">
            <a:normAutofit fontScale="85000" lnSpcReduction="10000"/>
          </a:bodyPr>
          <a:lstStyle/>
          <a:p>
            <a:pPr algn="just" fontAlgn="auto">
              <a:lnSpc>
                <a:spcPct val="150000"/>
              </a:lnSpc>
              <a:spcAft>
                <a:spcPts val="0"/>
              </a:spcAft>
              <a:buFontTx/>
              <a:buNone/>
              <a:defRPr/>
            </a:pPr>
            <a:r>
              <a:rPr lang="en-US" sz="1800" dirty="0" smtClean="0">
                <a:latin typeface="Times New Roman" pitchFamily="18" charset="0"/>
                <a:cs typeface="Times New Roman" pitchFamily="18" charset="0"/>
              </a:rPr>
              <a:t> </a:t>
            </a:r>
            <a:r>
              <a:rPr lang="en-US" sz="2400" dirty="0" smtClean="0">
                <a:latin typeface="+mj-lt"/>
                <a:cs typeface="Times New Roman" pitchFamily="18" charset="0"/>
              </a:rPr>
              <a:t>In Pakistan, different sample designs are adopted for different parts of the country in view of the varied local conditions and availability of relevant information for selecting a sample. Entire country was divided into three distinct parts for sampling:</a:t>
            </a:r>
          </a:p>
          <a:p>
            <a:pPr fontAlgn="auto">
              <a:lnSpc>
                <a:spcPct val="150000"/>
              </a:lnSpc>
              <a:spcAft>
                <a:spcPts val="0"/>
              </a:spcAft>
              <a:buFontTx/>
              <a:buAutoNum type="arabicParenR"/>
              <a:defRPr/>
            </a:pPr>
            <a:r>
              <a:rPr lang="en-US" sz="2400" u="sng" dirty="0" smtClean="0">
                <a:latin typeface="+mj-lt"/>
                <a:cs typeface="Times New Roman" pitchFamily="18" charset="0"/>
              </a:rPr>
              <a:t>Rural settled areas of provinces</a:t>
            </a:r>
            <a:r>
              <a:rPr lang="en-US" sz="2400" dirty="0" smtClean="0">
                <a:latin typeface="+mj-lt"/>
                <a:cs typeface="Times New Roman" pitchFamily="18" charset="0"/>
              </a:rPr>
              <a:t>. Here three stage weighted and stratified sample are used. These three stages are:</a:t>
            </a:r>
          </a:p>
          <a:p>
            <a:pPr marL="971550" lvl="1" indent="-571500" fontAlgn="auto">
              <a:lnSpc>
                <a:spcPct val="150000"/>
              </a:lnSpc>
              <a:spcAft>
                <a:spcPts val="0"/>
              </a:spcAft>
              <a:buFont typeface="Arial" charset="0"/>
              <a:buChar char="•"/>
              <a:defRPr/>
            </a:pPr>
            <a:r>
              <a:rPr lang="en-US" sz="2400" u="sng" dirty="0" smtClean="0">
                <a:latin typeface="+mj-lt"/>
                <a:cs typeface="Times New Roman" pitchFamily="18" charset="0"/>
              </a:rPr>
              <a:t>First Stage:</a:t>
            </a:r>
            <a:r>
              <a:rPr lang="en-US" sz="2400" dirty="0" smtClean="0">
                <a:latin typeface="+mj-lt"/>
                <a:cs typeface="Times New Roman" pitchFamily="18" charset="0"/>
              </a:rPr>
              <a:t> Selection of </a:t>
            </a:r>
            <a:r>
              <a:rPr lang="en-US" sz="2400" dirty="0" err="1" smtClean="0">
                <a:latin typeface="+mj-lt"/>
                <a:cs typeface="Times New Roman" pitchFamily="18" charset="0"/>
              </a:rPr>
              <a:t>Patwar</a:t>
            </a:r>
            <a:r>
              <a:rPr lang="en-US" sz="2400" dirty="0" smtClean="0">
                <a:latin typeface="+mj-lt"/>
                <a:cs typeface="Times New Roman" pitchFamily="18" charset="0"/>
              </a:rPr>
              <a:t> Circles</a:t>
            </a:r>
          </a:p>
          <a:p>
            <a:pPr marL="971550" lvl="1" indent="-571500" fontAlgn="auto">
              <a:lnSpc>
                <a:spcPct val="150000"/>
              </a:lnSpc>
              <a:spcAft>
                <a:spcPts val="0"/>
              </a:spcAft>
              <a:buFont typeface="Arial" charset="0"/>
              <a:buChar char="•"/>
              <a:defRPr/>
            </a:pPr>
            <a:r>
              <a:rPr lang="en-US" sz="2400" u="sng" dirty="0" smtClean="0">
                <a:latin typeface="+mj-lt"/>
                <a:cs typeface="Times New Roman" pitchFamily="18" charset="0"/>
              </a:rPr>
              <a:t>Second Stage:</a:t>
            </a:r>
            <a:r>
              <a:rPr lang="en-US" sz="2400" dirty="0" smtClean="0">
                <a:latin typeface="+mj-lt"/>
                <a:cs typeface="Times New Roman" pitchFamily="18" charset="0"/>
              </a:rPr>
              <a:t> Selection of </a:t>
            </a:r>
            <a:r>
              <a:rPr lang="en-US" sz="2400" dirty="0" err="1" smtClean="0">
                <a:latin typeface="+mj-lt"/>
                <a:cs typeface="Times New Roman" pitchFamily="18" charset="0"/>
              </a:rPr>
              <a:t>Mouzas</a:t>
            </a:r>
            <a:endParaRPr lang="en-US" sz="2400" dirty="0" smtClean="0">
              <a:latin typeface="+mj-lt"/>
              <a:cs typeface="Times New Roman" pitchFamily="18" charset="0"/>
            </a:endParaRPr>
          </a:p>
          <a:p>
            <a:pPr marL="971550" lvl="1" indent="-571500" fontAlgn="auto">
              <a:lnSpc>
                <a:spcPct val="150000"/>
              </a:lnSpc>
              <a:spcAft>
                <a:spcPts val="0"/>
              </a:spcAft>
              <a:buFont typeface="Arial" charset="0"/>
              <a:buChar char="•"/>
              <a:defRPr/>
            </a:pPr>
            <a:r>
              <a:rPr lang="en-US" sz="2400" u="sng" dirty="0" smtClean="0">
                <a:latin typeface="+mj-lt"/>
                <a:cs typeface="Times New Roman" pitchFamily="18" charset="0"/>
              </a:rPr>
              <a:t>Third Stage:</a:t>
            </a:r>
            <a:r>
              <a:rPr lang="en-US" sz="2400" dirty="0" smtClean="0">
                <a:latin typeface="+mj-lt"/>
                <a:cs typeface="Times New Roman" pitchFamily="18" charset="0"/>
              </a:rPr>
              <a:t> Selection of Cluster of Households</a:t>
            </a:r>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400800"/>
          </a:xfrm>
        </p:spPr>
        <p:txBody>
          <a:bodyPr rtlCol="0">
            <a:normAutofit fontScale="62500" lnSpcReduction="20000"/>
          </a:bodyPr>
          <a:lstStyle/>
          <a:p>
            <a:pPr marL="0" indent="0" fontAlgn="auto">
              <a:lnSpc>
                <a:spcPct val="120000"/>
              </a:lnSpc>
              <a:spcAft>
                <a:spcPts val="0"/>
              </a:spcAft>
              <a:buFont typeface="Arial" pitchFamily="34" charset="0"/>
              <a:buNone/>
              <a:defRPr/>
            </a:pPr>
            <a:r>
              <a:rPr lang="en-US" sz="3900" b="1" dirty="0" smtClean="0"/>
              <a:t>Fishery</a:t>
            </a:r>
            <a:endParaRPr lang="en-US" sz="3900" b="1" dirty="0"/>
          </a:p>
          <a:p>
            <a:pPr marL="0" indent="0" fontAlgn="auto">
              <a:lnSpc>
                <a:spcPct val="120000"/>
              </a:lnSpc>
              <a:spcAft>
                <a:spcPts val="0"/>
              </a:spcAft>
              <a:buFont typeface="Arial" pitchFamily="34" charset="0"/>
              <a:buNone/>
              <a:defRPr/>
            </a:pPr>
            <a:r>
              <a:rPr lang="en-US" sz="3900" dirty="0"/>
              <a:t>The </a:t>
            </a:r>
            <a:r>
              <a:rPr lang="en-US" sz="3900" dirty="0" smtClean="0"/>
              <a:t>fishery sub sector covers </a:t>
            </a:r>
            <a:r>
              <a:rPr lang="en-US" sz="3900" dirty="0"/>
              <a:t>commercial and subsistence fishing in ocean, coastal </a:t>
            </a:r>
            <a:r>
              <a:rPr lang="en-US" sz="3900" dirty="0" smtClean="0"/>
              <a:t>and offshore </a:t>
            </a:r>
            <a:r>
              <a:rPr lang="en-US" sz="3900" dirty="0"/>
              <a:t>waters and inland waters. This includes catching, tackling and gathering of fish from</a:t>
            </a:r>
          </a:p>
          <a:p>
            <a:pPr marL="0" indent="0" fontAlgn="auto">
              <a:lnSpc>
                <a:spcPct val="120000"/>
              </a:lnSpc>
              <a:spcAft>
                <a:spcPts val="0"/>
              </a:spcAft>
              <a:buFont typeface="Arial" pitchFamily="34" charset="0"/>
              <a:buNone/>
              <a:defRPr/>
            </a:pPr>
            <a:r>
              <a:rPr lang="en-US" sz="3900" dirty="0"/>
              <a:t>rivers, canals, lakes, fish farms, ponds and inundated tracts</a:t>
            </a:r>
            <a:r>
              <a:rPr lang="en-US" sz="3900" dirty="0" smtClean="0"/>
              <a:t>.</a:t>
            </a:r>
          </a:p>
          <a:p>
            <a:pPr marL="0" indent="0" fontAlgn="auto">
              <a:lnSpc>
                <a:spcPct val="120000"/>
              </a:lnSpc>
              <a:spcAft>
                <a:spcPts val="0"/>
              </a:spcAft>
              <a:buFont typeface="Arial" pitchFamily="34" charset="0"/>
              <a:buNone/>
              <a:defRPr/>
            </a:pPr>
            <a:r>
              <a:rPr lang="en-US" sz="3900" b="1" dirty="0" smtClean="0"/>
              <a:t>Forestry</a:t>
            </a:r>
            <a:endParaRPr lang="en-US" sz="3900" b="1" dirty="0"/>
          </a:p>
          <a:p>
            <a:pPr marL="0" indent="0" fontAlgn="auto">
              <a:lnSpc>
                <a:spcPct val="120000"/>
              </a:lnSpc>
              <a:spcAft>
                <a:spcPts val="0"/>
              </a:spcAft>
              <a:buFont typeface="Arial" pitchFamily="34" charset="0"/>
              <a:buNone/>
              <a:defRPr/>
            </a:pPr>
            <a:r>
              <a:rPr lang="en-US" sz="3900" dirty="0"/>
              <a:t>The </a:t>
            </a:r>
            <a:r>
              <a:rPr lang="en-US" sz="3900" dirty="0" smtClean="0"/>
              <a:t>forestry </a:t>
            </a:r>
            <a:r>
              <a:rPr lang="en-US" sz="3900" dirty="0"/>
              <a:t>sub-sector covers the activities of logging and gathering </a:t>
            </a:r>
            <a:r>
              <a:rPr lang="en-US" sz="3900" dirty="0" smtClean="0"/>
              <a:t>of uncultivated </a:t>
            </a:r>
            <a:r>
              <a:rPr lang="en-US" sz="3900" dirty="0"/>
              <a:t>forest products which are classified into two groups.</a:t>
            </a:r>
          </a:p>
          <a:p>
            <a:pPr marL="0" indent="0" fontAlgn="auto">
              <a:lnSpc>
                <a:spcPct val="120000"/>
              </a:lnSpc>
              <a:spcAft>
                <a:spcPts val="0"/>
              </a:spcAft>
              <a:buFont typeface="Arial" pitchFamily="34" charset="0"/>
              <a:buNone/>
              <a:defRPr/>
            </a:pPr>
            <a:r>
              <a:rPr lang="en-US" sz="3900" dirty="0"/>
              <a:t>i) </a:t>
            </a:r>
            <a:r>
              <a:rPr lang="en-US" sz="3900" b="1" dirty="0"/>
              <a:t>Major products </a:t>
            </a:r>
            <a:r>
              <a:rPr lang="en-US" sz="3900" dirty="0"/>
              <a:t>comprising industrial wood such as timber &amp; firewood; and</a:t>
            </a:r>
          </a:p>
          <a:p>
            <a:pPr marL="0" indent="0" fontAlgn="auto">
              <a:lnSpc>
                <a:spcPct val="120000"/>
              </a:lnSpc>
              <a:spcAft>
                <a:spcPts val="0"/>
              </a:spcAft>
              <a:buFont typeface="Arial" pitchFamily="34" charset="0"/>
              <a:buNone/>
              <a:defRPr/>
            </a:pPr>
            <a:r>
              <a:rPr lang="en-US" sz="3900" dirty="0"/>
              <a:t>ii) </a:t>
            </a:r>
            <a:r>
              <a:rPr lang="en-US" sz="3900" b="1" dirty="0"/>
              <a:t>Minor products </a:t>
            </a:r>
            <a:r>
              <a:rPr lang="en-US" sz="3900" dirty="0"/>
              <a:t>include a large number of heterogeneous items such as </a:t>
            </a:r>
            <a:r>
              <a:rPr lang="en-US" sz="3900" dirty="0" err="1" smtClean="0"/>
              <a:t>ephedra</a:t>
            </a:r>
            <a:r>
              <a:rPr lang="en-US" sz="3900" dirty="0" smtClean="0"/>
              <a:t>, grazing </a:t>
            </a:r>
            <a:r>
              <a:rPr lang="en-US" sz="3900" dirty="0"/>
              <a:t>fodder, resin, medicinal herbs etc.</a:t>
            </a:r>
          </a:p>
          <a:p>
            <a:pPr marL="0" indent="0" fontAlgn="auto">
              <a:spcAft>
                <a:spcPts val="0"/>
              </a:spcAft>
              <a:buFont typeface="Arial" pitchFamily="34" charset="0"/>
              <a:buNone/>
              <a:defRPr/>
            </a:pPr>
            <a:endParaRPr lang="en-US" dirty="0" smtClean="0"/>
          </a:p>
          <a:p>
            <a:pPr marL="0" indent="0" fontAlgn="auto">
              <a:spcAft>
                <a:spcPts val="0"/>
              </a:spcAft>
              <a:buFont typeface="Arial" pitchFamily="34" charset="0"/>
              <a:buNone/>
              <a:defRPr/>
            </a:pPr>
            <a:endParaRPr lang="en-US" dirty="0"/>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1138" name="Title 1"/>
          <p:cNvSpPr>
            <a:spLocks noGrp="1"/>
          </p:cNvSpPr>
          <p:nvPr>
            <p:ph type="title"/>
          </p:nvPr>
        </p:nvSpPr>
        <p:spPr/>
        <p:txBody>
          <a:bodyPr/>
          <a:lstStyle/>
          <a:p>
            <a:pPr algn="l"/>
            <a:r>
              <a:rPr lang="en-US" sz="4000" b="1" smtClean="0">
                <a:cs typeface="Times New Roman" pitchFamily="18" charset="0"/>
              </a:rPr>
              <a:t>Cont.….</a:t>
            </a:r>
          </a:p>
        </p:txBody>
      </p:sp>
      <p:sp>
        <p:nvSpPr>
          <p:cNvPr id="11267" name="Content Placeholder 2"/>
          <p:cNvSpPr>
            <a:spLocks noGrp="1"/>
          </p:cNvSpPr>
          <p:nvPr>
            <p:ph idx="1"/>
          </p:nvPr>
        </p:nvSpPr>
        <p:spPr>
          <a:xfrm>
            <a:off x="457200" y="1905000"/>
            <a:ext cx="8229600" cy="4648200"/>
          </a:xfrm>
        </p:spPr>
        <p:txBody>
          <a:bodyPr rtlCol="0">
            <a:noAutofit/>
          </a:bodyPr>
          <a:lstStyle/>
          <a:p>
            <a:pPr marL="514350" indent="-514350" fontAlgn="auto">
              <a:spcAft>
                <a:spcPts val="0"/>
              </a:spcAft>
              <a:buFontTx/>
              <a:buAutoNum type="arabicParenR" startAt="2"/>
              <a:defRPr/>
            </a:pPr>
            <a:r>
              <a:rPr lang="en-US" sz="2400" u="sng" dirty="0" smtClean="0">
                <a:latin typeface="+mj-lt"/>
                <a:cs typeface="Times New Roman" pitchFamily="18" charset="0"/>
              </a:rPr>
              <a:t>Rural settled areas of Balochistan and Azad Jammu &amp; Kashmir</a:t>
            </a:r>
            <a:r>
              <a:rPr lang="en-US" sz="2400" dirty="0" smtClean="0">
                <a:latin typeface="+mj-lt"/>
                <a:cs typeface="Times New Roman" pitchFamily="18" charset="0"/>
              </a:rPr>
              <a:t>; where a single stage weighted sample are used.</a:t>
            </a:r>
          </a:p>
          <a:p>
            <a:pPr marL="514350" indent="-514350" fontAlgn="auto">
              <a:spcAft>
                <a:spcPts val="0"/>
              </a:spcAft>
              <a:buFontTx/>
              <a:buNone/>
              <a:defRPr/>
            </a:pPr>
            <a:r>
              <a:rPr lang="en-US" sz="2400" dirty="0" smtClean="0">
                <a:latin typeface="+mj-lt"/>
                <a:cs typeface="Times New Roman" pitchFamily="18" charset="0"/>
              </a:rPr>
              <a:t>	In rural settled areas, sample size was determined at sub division level.</a:t>
            </a:r>
          </a:p>
          <a:p>
            <a:pPr marL="514350" indent="-514350" fontAlgn="auto">
              <a:spcAft>
                <a:spcPts val="0"/>
              </a:spcAft>
              <a:buFontTx/>
              <a:buAutoNum type="arabicParenR" startAt="3"/>
              <a:defRPr/>
            </a:pPr>
            <a:r>
              <a:rPr lang="en-US" sz="2400" u="sng" dirty="0" smtClean="0">
                <a:latin typeface="+mj-lt"/>
                <a:cs typeface="Times New Roman" pitchFamily="18" charset="0"/>
              </a:rPr>
              <a:t>Rest of the country</a:t>
            </a:r>
            <a:r>
              <a:rPr lang="en-US" sz="2400" dirty="0" smtClean="0">
                <a:latin typeface="+mj-lt"/>
                <a:cs typeface="Times New Roman" pitchFamily="18" charset="0"/>
              </a:rPr>
              <a:t>, comprising entire urban areas and unsettled rural and tribal areas including Northern Areas; where a single stage systematic sampling was used.</a:t>
            </a:r>
          </a:p>
          <a:p>
            <a:pPr marL="514350" indent="-514350" fontAlgn="auto">
              <a:spcAft>
                <a:spcPts val="0"/>
              </a:spcAft>
              <a:buFontTx/>
              <a:buNone/>
              <a:defRPr/>
            </a:pPr>
            <a:r>
              <a:rPr lang="en-US" sz="2400" dirty="0" smtClean="0">
                <a:latin typeface="+mj-lt"/>
                <a:cs typeface="Times New Roman" pitchFamily="18" charset="0"/>
              </a:rPr>
              <a:t>	In urban areas the sample size varied according to the size of populace in an urban unit.</a:t>
            </a:r>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2162" name="Title 1"/>
          <p:cNvSpPr>
            <a:spLocks noGrp="1"/>
          </p:cNvSpPr>
          <p:nvPr>
            <p:ph type="title"/>
          </p:nvPr>
        </p:nvSpPr>
        <p:spPr>
          <a:xfrm>
            <a:off x="685800" y="381000"/>
            <a:ext cx="7391400" cy="914400"/>
          </a:xfrm>
        </p:spPr>
        <p:txBody>
          <a:bodyPr>
            <a:normAutofit fontScale="90000"/>
          </a:bodyPr>
          <a:lstStyle/>
          <a:p>
            <a:r>
              <a:rPr lang="en-US" sz="4000" b="1" smtClean="0">
                <a:latin typeface="Times New Roman" pitchFamily="18" charset="0"/>
                <a:cs typeface="Times New Roman" pitchFamily="18" charset="0"/>
              </a:rPr>
              <a:t/>
            </a:r>
            <a:br>
              <a:rPr lang="en-US" sz="4000" b="1" smtClean="0">
                <a:latin typeface="Times New Roman" pitchFamily="18" charset="0"/>
                <a:cs typeface="Times New Roman" pitchFamily="18" charset="0"/>
              </a:rPr>
            </a:br>
            <a:r>
              <a:rPr lang="en-US" sz="4000" b="1" smtClean="0">
                <a:cs typeface="Times New Roman" pitchFamily="18" charset="0"/>
              </a:rPr>
              <a:t>CENSUS QUESTIONNAIRE</a:t>
            </a:r>
            <a:r>
              <a:rPr lang="en-US" sz="4000" smtClean="0">
                <a:cs typeface="Times New Roman" pitchFamily="18" charset="0"/>
              </a:rPr>
              <a:t/>
            </a:r>
            <a:br>
              <a:rPr lang="en-US" sz="4000" smtClean="0">
                <a:cs typeface="Times New Roman" pitchFamily="18" charset="0"/>
              </a:rPr>
            </a:br>
            <a:endParaRPr lang="en-US" sz="4000" smtClean="0">
              <a:cs typeface="Times New Roman" pitchFamily="18" charset="0"/>
            </a:endParaRPr>
          </a:p>
        </p:txBody>
      </p:sp>
      <p:sp>
        <p:nvSpPr>
          <p:cNvPr id="3" name="Content Placeholder 2"/>
          <p:cNvSpPr>
            <a:spLocks noGrp="1"/>
          </p:cNvSpPr>
          <p:nvPr>
            <p:ph idx="1"/>
          </p:nvPr>
        </p:nvSpPr>
        <p:spPr>
          <a:xfrm>
            <a:off x="685800" y="1447800"/>
            <a:ext cx="7772400" cy="4648200"/>
          </a:xfrm>
        </p:spPr>
        <p:txBody>
          <a:bodyPr rtlCol="0">
            <a:normAutofit fontScale="85000" lnSpcReduction="10000"/>
          </a:bodyPr>
          <a:lstStyle/>
          <a:p>
            <a:pPr fontAlgn="auto">
              <a:lnSpc>
                <a:spcPct val="150000"/>
              </a:lnSpc>
              <a:spcAft>
                <a:spcPts val="0"/>
              </a:spcAft>
              <a:buFont typeface="Wingdings" pitchFamily="2" charset="2"/>
              <a:buChar char="Ø"/>
              <a:defRPr/>
            </a:pPr>
            <a:r>
              <a:rPr lang="en-US" sz="2400" dirty="0" smtClean="0">
                <a:latin typeface="+mj-lt"/>
                <a:cs typeface="Times New Roman" pitchFamily="18" charset="0"/>
              </a:rPr>
              <a:t>The </a:t>
            </a:r>
            <a:r>
              <a:rPr lang="en-US" sz="2400" dirty="0" err="1" smtClean="0">
                <a:latin typeface="+mj-lt"/>
                <a:cs typeface="Times New Roman" pitchFamily="18" charset="0"/>
                <a:hlinkClick r:id="rId3" action="ppaction://hlinkfile"/>
              </a:rPr>
              <a:t>Questionaire</a:t>
            </a:r>
            <a:r>
              <a:rPr lang="en-US" sz="2400" dirty="0" smtClean="0">
                <a:latin typeface="+mj-lt"/>
                <a:cs typeface="Times New Roman" pitchFamily="18" charset="0"/>
              </a:rPr>
              <a:t> used in the census has two versions</a:t>
            </a:r>
          </a:p>
          <a:p>
            <a:pPr fontAlgn="auto">
              <a:lnSpc>
                <a:spcPct val="150000"/>
              </a:lnSpc>
              <a:spcAft>
                <a:spcPts val="0"/>
              </a:spcAft>
              <a:buFont typeface="Arial" pitchFamily="34" charset="0"/>
              <a:buChar char="•"/>
              <a:defRPr/>
            </a:pPr>
            <a:r>
              <a:rPr lang="en-US" sz="2400" dirty="0" smtClean="0">
                <a:latin typeface="+mj-lt"/>
                <a:cs typeface="Times New Roman" pitchFamily="18" charset="0"/>
              </a:rPr>
              <a:t>Main questionnaire</a:t>
            </a:r>
          </a:p>
          <a:p>
            <a:pPr fontAlgn="auto">
              <a:lnSpc>
                <a:spcPct val="150000"/>
              </a:lnSpc>
              <a:spcAft>
                <a:spcPts val="0"/>
              </a:spcAft>
              <a:buFont typeface="Arial" pitchFamily="34" charset="0"/>
              <a:buChar char="•"/>
              <a:defRPr/>
            </a:pPr>
            <a:r>
              <a:rPr lang="en-US" sz="2400" dirty="0" smtClean="0">
                <a:latin typeface="+mj-lt"/>
                <a:cs typeface="Times New Roman" pitchFamily="18" charset="0"/>
              </a:rPr>
              <a:t>Brief questionnaire</a:t>
            </a:r>
          </a:p>
          <a:p>
            <a:pPr lvl="1" fontAlgn="auto">
              <a:lnSpc>
                <a:spcPct val="150000"/>
              </a:lnSpc>
              <a:spcAft>
                <a:spcPts val="0"/>
              </a:spcAft>
              <a:buFont typeface="Arial" pitchFamily="34" charset="0"/>
              <a:buChar char="•"/>
              <a:defRPr/>
            </a:pPr>
            <a:r>
              <a:rPr lang="en-US" sz="2400" dirty="0" smtClean="0">
                <a:latin typeface="+mj-lt"/>
                <a:cs typeface="Times New Roman" pitchFamily="18" charset="0"/>
              </a:rPr>
              <a:t>Main census questionnaire (consist of eight pages) to be filled-in only for the selected households reporting owned and /or rented-in land.</a:t>
            </a:r>
          </a:p>
          <a:p>
            <a:pPr lvl="1" fontAlgn="auto">
              <a:lnSpc>
                <a:spcPct val="150000"/>
              </a:lnSpc>
              <a:spcAft>
                <a:spcPts val="0"/>
              </a:spcAft>
              <a:buFont typeface="Arial" pitchFamily="34" charset="0"/>
              <a:buChar char="•"/>
              <a:defRPr/>
            </a:pPr>
            <a:r>
              <a:rPr lang="en-US" sz="2400" dirty="0" smtClean="0">
                <a:latin typeface="+mj-lt"/>
                <a:cs typeface="Times New Roman" pitchFamily="18" charset="0"/>
              </a:rPr>
              <a:t>Brief census questionnaire (of two pages) to be filled-in for the selected households not reporting any land.</a:t>
            </a:r>
          </a:p>
          <a:p>
            <a:pPr fontAlgn="auto">
              <a:spcAft>
                <a:spcPts val="0"/>
              </a:spcAft>
              <a:buFont typeface="Arial" pitchFamily="34" charset="0"/>
              <a:buChar char="•"/>
              <a:defRPr/>
            </a:pPr>
            <a:endParaRPr lang="en-US" dirty="0" smtClean="0">
              <a:latin typeface="Times New Roman" pitchFamily="18" charset="0"/>
              <a:cs typeface="Times New Roman" pitchFamily="18" charset="0"/>
            </a:endParaRPr>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a:xfrm>
            <a:off x="685800" y="228600"/>
            <a:ext cx="7391400" cy="914400"/>
          </a:xfrm>
        </p:spPr>
        <p:txBody>
          <a:bodyPr>
            <a:normAutofit fontScale="90000"/>
          </a:bodyPr>
          <a:lstStyle/>
          <a:p>
            <a:r>
              <a:rPr lang="en-US" sz="4000" b="1" smtClean="0">
                <a:cs typeface="Times New Roman" pitchFamily="18" charset="0"/>
              </a:rPr>
              <a:t>Basic Agricultural Statistics in Census </a:t>
            </a:r>
          </a:p>
        </p:txBody>
      </p:sp>
      <p:sp>
        <p:nvSpPr>
          <p:cNvPr id="13315" name="Rectangle 3"/>
          <p:cNvSpPr>
            <a:spLocks noGrp="1" noChangeArrowheads="1"/>
          </p:cNvSpPr>
          <p:nvPr>
            <p:ph idx="1"/>
          </p:nvPr>
        </p:nvSpPr>
        <p:spPr>
          <a:xfrm>
            <a:off x="457200" y="1066800"/>
            <a:ext cx="8229600" cy="6400800"/>
          </a:xfrm>
        </p:spPr>
        <p:txBody>
          <a:bodyPr rtlCol="0">
            <a:noAutofit/>
          </a:bodyPr>
          <a:lstStyle/>
          <a:p>
            <a:pPr marL="457200" lvl="1" indent="0" fontAlgn="auto">
              <a:spcAft>
                <a:spcPts val="0"/>
              </a:spcAft>
              <a:buClr>
                <a:schemeClr val="tx1"/>
              </a:buClr>
              <a:buFont typeface="Arial" pitchFamily="34" charset="0"/>
              <a:buNone/>
              <a:defRPr/>
            </a:pPr>
            <a:endParaRPr lang="en-US" sz="2200" dirty="0" smtClean="0">
              <a:latin typeface="+mj-lt"/>
              <a:cs typeface="Times New Roman" pitchFamily="18" charset="0"/>
            </a:endParaRPr>
          </a:p>
          <a:p>
            <a:pPr fontAlgn="auto">
              <a:spcAft>
                <a:spcPts val="0"/>
              </a:spcAft>
              <a:buClr>
                <a:schemeClr val="tx1"/>
              </a:buClr>
              <a:buFont typeface="Wingdings" pitchFamily="2" charset="2"/>
              <a:buChar char="Ø"/>
              <a:defRPr/>
            </a:pPr>
            <a:r>
              <a:rPr lang="en-US" sz="2400" dirty="0" smtClean="0">
                <a:latin typeface="+mj-lt"/>
                <a:cs typeface="Times New Roman" pitchFamily="18" charset="0"/>
              </a:rPr>
              <a:t>Pakistan Agricultural Census provide fundamental data on the following:</a:t>
            </a:r>
          </a:p>
          <a:p>
            <a:pPr fontAlgn="auto">
              <a:spcAft>
                <a:spcPts val="0"/>
              </a:spcAft>
              <a:buClr>
                <a:schemeClr val="tx1"/>
              </a:buClr>
              <a:buFont typeface="Wingdings" pitchFamily="2" charset="2"/>
              <a:buChar char="Ø"/>
              <a:defRPr/>
            </a:pPr>
            <a:endParaRPr lang="en-US" sz="2400" dirty="0" smtClean="0">
              <a:latin typeface="+mj-lt"/>
              <a:cs typeface="Times New Roman" pitchFamily="18" charset="0"/>
            </a:endParaRPr>
          </a:p>
          <a:p>
            <a:pPr lvl="1" fontAlgn="auto">
              <a:spcAft>
                <a:spcPts val="0"/>
              </a:spcAft>
              <a:buClr>
                <a:schemeClr val="tx1"/>
              </a:buClr>
              <a:buFontTx/>
              <a:buChar char="•"/>
              <a:defRPr/>
            </a:pPr>
            <a:r>
              <a:rPr lang="en-US" sz="2400" dirty="0" smtClean="0">
                <a:latin typeface="+mj-lt"/>
                <a:cs typeface="Times New Roman" pitchFamily="18" charset="0"/>
              </a:rPr>
              <a:t>Farm Size</a:t>
            </a:r>
          </a:p>
          <a:p>
            <a:pPr lvl="1" fontAlgn="auto">
              <a:spcAft>
                <a:spcPts val="0"/>
              </a:spcAft>
              <a:buClr>
                <a:schemeClr val="tx1"/>
              </a:buClr>
              <a:buFontTx/>
              <a:buChar char="•"/>
              <a:defRPr/>
            </a:pPr>
            <a:r>
              <a:rPr lang="en-US" sz="2400" dirty="0" smtClean="0">
                <a:latin typeface="+mj-lt"/>
                <a:cs typeface="Times New Roman" pitchFamily="18" charset="0"/>
              </a:rPr>
              <a:t>Land Utilization</a:t>
            </a:r>
          </a:p>
          <a:p>
            <a:pPr lvl="1" fontAlgn="auto">
              <a:spcAft>
                <a:spcPts val="0"/>
              </a:spcAft>
              <a:buClr>
                <a:schemeClr val="tx1"/>
              </a:buClr>
              <a:buFontTx/>
              <a:buChar char="•"/>
              <a:defRPr/>
            </a:pPr>
            <a:r>
              <a:rPr lang="en-US" sz="2400" dirty="0" smtClean="0">
                <a:latin typeface="+mj-lt"/>
                <a:cs typeface="Times New Roman" pitchFamily="18" charset="0"/>
              </a:rPr>
              <a:t>Irrigation</a:t>
            </a:r>
          </a:p>
          <a:p>
            <a:pPr lvl="1" fontAlgn="auto">
              <a:spcAft>
                <a:spcPts val="0"/>
              </a:spcAft>
              <a:buClr>
                <a:schemeClr val="tx1"/>
              </a:buClr>
              <a:buFontTx/>
              <a:buChar char="•"/>
              <a:defRPr/>
            </a:pPr>
            <a:r>
              <a:rPr lang="en-US" sz="2400" dirty="0" smtClean="0">
                <a:latin typeface="+mj-lt"/>
                <a:cs typeface="Times New Roman" pitchFamily="18" charset="0"/>
              </a:rPr>
              <a:t>Cropping intensities</a:t>
            </a:r>
          </a:p>
          <a:p>
            <a:pPr lvl="1" fontAlgn="auto">
              <a:spcAft>
                <a:spcPts val="0"/>
              </a:spcAft>
              <a:buClr>
                <a:schemeClr val="tx1"/>
              </a:buClr>
              <a:buFontTx/>
              <a:buChar char="•"/>
              <a:defRPr/>
            </a:pPr>
            <a:r>
              <a:rPr lang="en-US" sz="2400" dirty="0" smtClean="0">
                <a:latin typeface="+mj-lt"/>
                <a:cs typeface="Times New Roman" pitchFamily="18" charset="0"/>
              </a:rPr>
              <a:t>Usage of Fertilizer and insecticide</a:t>
            </a:r>
          </a:p>
          <a:p>
            <a:pPr lvl="1" fontAlgn="auto">
              <a:spcAft>
                <a:spcPts val="0"/>
              </a:spcAft>
              <a:buClr>
                <a:schemeClr val="tx1"/>
              </a:buClr>
              <a:buFontTx/>
              <a:buChar char="•"/>
              <a:defRPr/>
            </a:pPr>
            <a:r>
              <a:rPr lang="en-US" sz="2400" dirty="0" smtClean="0">
                <a:latin typeface="+mj-lt"/>
                <a:cs typeface="Times New Roman" pitchFamily="18" charset="0"/>
              </a:rPr>
              <a:t>Agricultural Machinery ownership etc.</a:t>
            </a:r>
          </a:p>
          <a:p>
            <a:pPr lvl="1" fontAlgn="auto">
              <a:lnSpc>
                <a:spcPct val="150000"/>
              </a:lnSpc>
              <a:spcAft>
                <a:spcPts val="0"/>
              </a:spcAft>
              <a:buClr>
                <a:schemeClr val="tx1"/>
              </a:buClr>
              <a:buFontTx/>
              <a:buChar char="•"/>
              <a:defRPr/>
            </a:pPr>
            <a:endParaRPr lang="en-US" sz="1800" dirty="0" smtClean="0">
              <a:latin typeface="Times New Roman" pitchFamily="18" charset="0"/>
              <a:cs typeface="Times New Roman" pitchFamily="18" charset="0"/>
            </a:endParaRPr>
          </a:p>
          <a:p>
            <a:pPr lvl="1" fontAlgn="auto">
              <a:lnSpc>
                <a:spcPct val="150000"/>
              </a:lnSpc>
              <a:spcAft>
                <a:spcPts val="0"/>
              </a:spcAft>
              <a:buClr>
                <a:schemeClr val="tx1"/>
              </a:buClr>
              <a:buFontTx/>
              <a:buChar char="•"/>
              <a:defRPr/>
            </a:pPr>
            <a:endParaRPr lang="en-US" sz="1800" dirty="0" smtClean="0">
              <a:latin typeface="Times New Roman" pitchFamily="18" charset="0"/>
              <a:cs typeface="Times New Roman" pitchFamily="18" charset="0"/>
            </a:endParaRPr>
          </a:p>
          <a:p>
            <a:pPr lvl="2" fontAlgn="auto">
              <a:lnSpc>
                <a:spcPct val="150000"/>
              </a:lnSpc>
              <a:spcAft>
                <a:spcPts val="0"/>
              </a:spcAft>
              <a:buClr>
                <a:schemeClr val="tx1"/>
              </a:buClr>
              <a:buFont typeface="Arial" pitchFamily="34" charset="0"/>
              <a:buChar char="•"/>
              <a:defRPr/>
            </a:pPr>
            <a:endParaRPr lang="en-US" sz="1800" dirty="0" smtClean="0">
              <a:latin typeface="Times New Roman" pitchFamily="18" charset="0"/>
              <a:cs typeface="Times New Roman" pitchFamily="18" charset="0"/>
            </a:endParaRPr>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4210" name="Rectangle 2"/>
          <p:cNvSpPr>
            <a:spLocks noGrp="1" noChangeArrowheads="1"/>
          </p:cNvSpPr>
          <p:nvPr>
            <p:ph type="title"/>
          </p:nvPr>
        </p:nvSpPr>
        <p:spPr>
          <a:xfrm>
            <a:off x="685800" y="0"/>
            <a:ext cx="7772400" cy="1447800"/>
          </a:xfrm>
        </p:spPr>
        <p:txBody>
          <a:bodyPr/>
          <a:lstStyle/>
          <a:p>
            <a:r>
              <a:rPr lang="en-US" sz="4000" b="1" dirty="0" smtClean="0">
                <a:cs typeface="Times New Roman" pitchFamily="18" charset="0"/>
              </a:rPr>
              <a:t>Sampling Design &amp; Frame For Agricultural surveys</a:t>
            </a:r>
          </a:p>
        </p:txBody>
      </p:sp>
      <p:sp>
        <p:nvSpPr>
          <p:cNvPr id="14339" name="Rectangle 3"/>
          <p:cNvSpPr>
            <a:spLocks noGrp="1" noChangeArrowheads="1"/>
          </p:cNvSpPr>
          <p:nvPr>
            <p:ph idx="1"/>
          </p:nvPr>
        </p:nvSpPr>
        <p:spPr>
          <a:xfrm>
            <a:off x="685800" y="1447800"/>
            <a:ext cx="7772400" cy="5181600"/>
          </a:xfrm>
        </p:spPr>
        <p:txBody>
          <a:bodyPr rtlCol="0">
            <a:normAutofit fontScale="92500" lnSpcReduction="20000"/>
          </a:bodyPr>
          <a:lstStyle/>
          <a:p>
            <a:pPr fontAlgn="auto">
              <a:lnSpc>
                <a:spcPct val="120000"/>
              </a:lnSpc>
              <a:spcAft>
                <a:spcPts val="0"/>
              </a:spcAft>
              <a:buClr>
                <a:schemeClr val="tx1"/>
              </a:buClr>
              <a:buFont typeface="Wingdings" pitchFamily="2" charset="2"/>
              <a:buNone/>
              <a:defRPr/>
            </a:pPr>
            <a:r>
              <a:rPr lang="en-US" sz="1800" dirty="0" smtClean="0">
                <a:cs typeface="Times New Roman" pitchFamily="18" charset="0"/>
              </a:rPr>
              <a:t>In Pakistan,</a:t>
            </a:r>
            <a:r>
              <a:rPr lang="en-US" sz="1800" dirty="0" smtClean="0">
                <a:latin typeface="Times New Roman" pitchFamily="18" charset="0"/>
                <a:cs typeface="Times New Roman" pitchFamily="18" charset="0"/>
              </a:rPr>
              <a:t> </a:t>
            </a:r>
            <a:r>
              <a:rPr lang="en-US" sz="2000" dirty="0" smtClean="0">
                <a:latin typeface="+mj-lt"/>
                <a:cs typeface="Times New Roman" pitchFamily="18" charset="0"/>
              </a:rPr>
              <a:t>Province level area and crop checking surveys are conducted</a:t>
            </a:r>
          </a:p>
          <a:p>
            <a:pPr fontAlgn="auto">
              <a:lnSpc>
                <a:spcPct val="120000"/>
              </a:lnSpc>
              <a:spcAft>
                <a:spcPts val="0"/>
              </a:spcAft>
              <a:buClr>
                <a:schemeClr val="tx1"/>
              </a:buClr>
              <a:buFont typeface="Wingdings" pitchFamily="2" charset="2"/>
              <a:buNone/>
              <a:defRPr/>
            </a:pPr>
            <a:r>
              <a:rPr lang="en-US" sz="2000" dirty="0" smtClean="0">
                <a:latin typeface="+mj-lt"/>
                <a:cs typeface="Times New Roman" pitchFamily="18" charset="0"/>
              </a:rPr>
              <a:t>in the following way:</a:t>
            </a:r>
          </a:p>
          <a:p>
            <a:pPr fontAlgn="auto">
              <a:lnSpc>
                <a:spcPct val="120000"/>
              </a:lnSpc>
              <a:spcAft>
                <a:spcPts val="0"/>
              </a:spcAft>
              <a:buClr>
                <a:schemeClr val="tx1"/>
              </a:buClr>
              <a:buFont typeface="Wingdings" pitchFamily="2" charset="2"/>
              <a:buChar char="Ø"/>
              <a:defRPr/>
            </a:pPr>
            <a:r>
              <a:rPr lang="en-US" sz="2000" dirty="0" smtClean="0">
                <a:latin typeface="+mj-lt"/>
                <a:cs typeface="Times New Roman" pitchFamily="18" charset="0"/>
              </a:rPr>
              <a:t>For Area and Crop checking surveys “Village Master Sample” Scheme is used. District wise Village list along with the area sown to wheat  crop for the year (1975-76) has been used as frame.</a:t>
            </a:r>
          </a:p>
          <a:p>
            <a:pPr fontAlgn="auto">
              <a:lnSpc>
                <a:spcPct val="120000"/>
              </a:lnSpc>
              <a:spcAft>
                <a:spcPts val="0"/>
              </a:spcAft>
              <a:buClr>
                <a:schemeClr val="tx1"/>
              </a:buClr>
              <a:buFont typeface="Wingdings" pitchFamily="2" charset="2"/>
              <a:buChar char="Ø"/>
              <a:defRPr/>
            </a:pPr>
            <a:r>
              <a:rPr lang="en-US" sz="2000" dirty="0" smtClean="0">
                <a:latin typeface="+mj-lt"/>
                <a:cs typeface="Times New Roman" pitchFamily="18" charset="0"/>
              </a:rPr>
              <a:t>Each of district constitute an independent stratum so as to get the independent estimates of area and production at district level.</a:t>
            </a:r>
          </a:p>
          <a:p>
            <a:pPr fontAlgn="auto">
              <a:lnSpc>
                <a:spcPct val="120000"/>
              </a:lnSpc>
              <a:spcAft>
                <a:spcPts val="0"/>
              </a:spcAft>
              <a:buClr>
                <a:schemeClr val="tx1"/>
              </a:buClr>
              <a:buFont typeface="Wingdings" pitchFamily="2" charset="2"/>
              <a:buChar char="Ø"/>
              <a:defRPr/>
            </a:pPr>
            <a:r>
              <a:rPr lang="en-US" sz="2000" dirty="0" smtClean="0">
                <a:latin typeface="+mj-lt"/>
                <a:cs typeface="Times New Roman" pitchFamily="18" charset="0"/>
              </a:rPr>
              <a:t>Keeping in view the resources available and variability of characteristics, a reasonable number of villages is selected.</a:t>
            </a:r>
          </a:p>
          <a:p>
            <a:pPr fontAlgn="auto">
              <a:lnSpc>
                <a:spcPct val="120000"/>
              </a:lnSpc>
              <a:spcAft>
                <a:spcPts val="0"/>
              </a:spcAft>
              <a:buClr>
                <a:schemeClr val="tx1"/>
              </a:buClr>
              <a:buFont typeface="Wingdings" pitchFamily="2" charset="2"/>
              <a:buChar char="Ø"/>
              <a:defRPr/>
            </a:pPr>
            <a:r>
              <a:rPr lang="en-US" sz="2000" dirty="0" smtClean="0">
                <a:latin typeface="+mj-lt"/>
                <a:cs typeface="Times New Roman" pitchFamily="18" charset="0"/>
              </a:rPr>
              <a:t>The allocated sample villages have been selected in each of the district by the method of the probability proportional to wheat area of each village sown in year (1975-76) by random/systematic method of selection.</a:t>
            </a:r>
          </a:p>
          <a:p>
            <a:pPr fontAlgn="auto">
              <a:lnSpc>
                <a:spcPct val="80000"/>
              </a:lnSpc>
              <a:spcAft>
                <a:spcPts val="0"/>
              </a:spcAft>
              <a:buClr>
                <a:schemeClr val="tx1"/>
              </a:buClr>
              <a:buFont typeface="Wingdings" pitchFamily="2" charset="2"/>
              <a:buNone/>
              <a:defRPr/>
            </a:pPr>
            <a:endParaRPr lang="en-US" sz="1800" dirty="0" smtClean="0">
              <a:latin typeface="Times New Roman" pitchFamily="18" charset="0"/>
              <a:cs typeface="Times New Roman" pitchFamily="18" charset="0"/>
            </a:endParaRPr>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5234" name="Title 1"/>
          <p:cNvSpPr>
            <a:spLocks noGrp="1"/>
          </p:cNvSpPr>
          <p:nvPr>
            <p:ph type="title"/>
          </p:nvPr>
        </p:nvSpPr>
        <p:spPr/>
        <p:txBody>
          <a:bodyPr/>
          <a:lstStyle/>
          <a:p>
            <a:r>
              <a:rPr lang="en-GB" sz="4000" b="1" smtClean="0"/>
              <a:t>What is WCA?</a:t>
            </a:r>
            <a:endParaRPr lang="en-US" sz="4000" b="1" smtClean="0"/>
          </a:p>
        </p:txBody>
      </p:sp>
      <p:sp>
        <p:nvSpPr>
          <p:cNvPr id="95235" name="Content Placeholder 2"/>
          <p:cNvSpPr>
            <a:spLocks noGrp="1"/>
          </p:cNvSpPr>
          <p:nvPr>
            <p:ph idx="1"/>
          </p:nvPr>
        </p:nvSpPr>
        <p:spPr/>
        <p:txBody>
          <a:bodyPr/>
          <a:lstStyle/>
          <a:p>
            <a:pPr>
              <a:lnSpc>
                <a:spcPct val="80000"/>
              </a:lnSpc>
              <a:spcBef>
                <a:spcPts val="450"/>
              </a:spcBef>
              <a:buClr>
                <a:srgbClr val="003366"/>
              </a:buClr>
              <a:buSzPct val="75000"/>
              <a:buFont typeface="Wingdings" pitchFamily="2" charset="2"/>
              <a:buChar char="Ø"/>
              <a:tabLst>
                <a:tab pos="920750" algn="l"/>
                <a:tab pos="1835150" algn="l"/>
                <a:tab pos="2749550" algn="l"/>
                <a:tab pos="3663950" algn="l"/>
                <a:tab pos="4578350" algn="l"/>
                <a:tab pos="5492750" algn="l"/>
                <a:tab pos="6407150" algn="l"/>
                <a:tab pos="7321550" algn="l"/>
                <a:tab pos="8235950" algn="l"/>
                <a:tab pos="9150350" algn="l"/>
                <a:tab pos="10064750" algn="l"/>
              </a:tabLst>
            </a:pPr>
            <a:r>
              <a:rPr lang="en-GB" sz="2400" smtClean="0"/>
              <a:t>WCA is a world-wide programme of agricultural censuses promoted by FAO.</a:t>
            </a:r>
          </a:p>
          <a:p>
            <a:pPr>
              <a:lnSpc>
                <a:spcPct val="80000"/>
              </a:lnSpc>
              <a:spcBef>
                <a:spcPts val="450"/>
              </a:spcBef>
              <a:buClr>
                <a:srgbClr val="003366"/>
              </a:buClr>
              <a:buSzPct val="75000"/>
              <a:buFont typeface="Wingdings" pitchFamily="2" charset="2"/>
              <a:buChar char="Ø"/>
              <a:tabLst>
                <a:tab pos="920750" algn="l"/>
                <a:tab pos="1835150" algn="l"/>
                <a:tab pos="2749550" algn="l"/>
                <a:tab pos="3663950" algn="l"/>
                <a:tab pos="4578350" algn="l"/>
                <a:tab pos="5492750" algn="l"/>
                <a:tab pos="6407150" algn="l"/>
                <a:tab pos="7321550" algn="l"/>
                <a:tab pos="8235950" algn="l"/>
                <a:tab pos="9150350" algn="l"/>
                <a:tab pos="10064750" algn="l"/>
              </a:tabLst>
            </a:pPr>
            <a:r>
              <a:rPr lang="en-GB" sz="2400" smtClean="0"/>
              <a:t>Over 100 countries participate in the programme.</a:t>
            </a:r>
          </a:p>
          <a:p>
            <a:pPr>
              <a:lnSpc>
                <a:spcPct val="80000"/>
              </a:lnSpc>
              <a:spcBef>
                <a:spcPts val="450"/>
              </a:spcBef>
              <a:buClr>
                <a:srgbClr val="003366"/>
              </a:buClr>
              <a:buSzPct val="75000"/>
              <a:buFont typeface="Wingdings" pitchFamily="2" charset="2"/>
              <a:buChar char="Ø"/>
              <a:tabLst>
                <a:tab pos="920750" algn="l"/>
                <a:tab pos="1835150" algn="l"/>
                <a:tab pos="2749550" algn="l"/>
                <a:tab pos="3663950" algn="l"/>
                <a:tab pos="4578350" algn="l"/>
                <a:tab pos="5492750" algn="l"/>
                <a:tab pos="6407150" algn="l"/>
                <a:tab pos="7321550" algn="l"/>
                <a:tab pos="8235950" algn="l"/>
                <a:tab pos="9150350" algn="l"/>
                <a:tab pos="10064750" algn="l"/>
              </a:tabLst>
            </a:pPr>
            <a:r>
              <a:rPr lang="en-GB" sz="2400" smtClean="0"/>
              <a:t>WCA is a ten-yearly programme </a:t>
            </a:r>
          </a:p>
          <a:p>
            <a:pPr marL="1208088" lvl="1" indent="-495300">
              <a:lnSpc>
                <a:spcPct val="80000"/>
              </a:lnSpc>
              <a:spcBef>
                <a:spcPts val="400"/>
              </a:spcBef>
              <a:buClr>
                <a:srgbClr val="003366"/>
              </a:buClr>
              <a:buSzPct val="75000"/>
              <a:buFont typeface="Wingdings" pitchFamily="2" charset="2"/>
              <a:buChar char="Ø"/>
              <a:tabLst>
                <a:tab pos="920750" algn="l"/>
                <a:tab pos="1835150" algn="l"/>
                <a:tab pos="2749550" algn="l"/>
                <a:tab pos="3663950" algn="l"/>
                <a:tab pos="4578350" algn="l"/>
                <a:tab pos="5492750" algn="l"/>
                <a:tab pos="6407150" algn="l"/>
                <a:tab pos="7321550" algn="l"/>
                <a:tab pos="8235950" algn="l"/>
                <a:tab pos="9150350" algn="l"/>
                <a:tab pos="10064750" algn="l"/>
              </a:tabLst>
            </a:pPr>
            <a:r>
              <a:rPr lang="en-GB" sz="2400" smtClean="0"/>
              <a:t>started in 1930</a:t>
            </a:r>
          </a:p>
          <a:p>
            <a:pPr marL="1208088" lvl="1" indent="-495300">
              <a:lnSpc>
                <a:spcPct val="80000"/>
              </a:lnSpc>
              <a:spcBef>
                <a:spcPts val="400"/>
              </a:spcBef>
              <a:buClr>
                <a:srgbClr val="003366"/>
              </a:buClr>
              <a:buSzPct val="75000"/>
              <a:buFont typeface="Wingdings" pitchFamily="2" charset="2"/>
              <a:buChar char="Ø"/>
              <a:tabLst>
                <a:tab pos="920750" algn="l"/>
                <a:tab pos="1835150" algn="l"/>
                <a:tab pos="2749550" algn="l"/>
                <a:tab pos="3663950" algn="l"/>
                <a:tab pos="4578350" algn="l"/>
                <a:tab pos="5492750" algn="l"/>
                <a:tab pos="6407150" algn="l"/>
                <a:tab pos="7321550" algn="l"/>
                <a:tab pos="8235950" algn="l"/>
                <a:tab pos="9150350" algn="l"/>
                <a:tab pos="10064750" algn="l"/>
              </a:tabLst>
            </a:pPr>
            <a:r>
              <a:rPr lang="en-GB" sz="2400" smtClean="0"/>
              <a:t>2000 programme covers 1996-2005 </a:t>
            </a:r>
          </a:p>
          <a:p>
            <a:pPr marL="1208088" lvl="1" indent="-495300">
              <a:lnSpc>
                <a:spcPct val="80000"/>
              </a:lnSpc>
              <a:spcBef>
                <a:spcPts val="400"/>
              </a:spcBef>
              <a:buClr>
                <a:srgbClr val="003366"/>
              </a:buClr>
              <a:buSzPct val="75000"/>
              <a:buFont typeface="Wingdings" pitchFamily="2" charset="2"/>
              <a:buChar char="Ø"/>
              <a:tabLst>
                <a:tab pos="920750" algn="l"/>
                <a:tab pos="1835150" algn="l"/>
                <a:tab pos="2749550" algn="l"/>
                <a:tab pos="3663950" algn="l"/>
                <a:tab pos="4578350" algn="l"/>
                <a:tab pos="5492750" algn="l"/>
                <a:tab pos="6407150" algn="l"/>
                <a:tab pos="7321550" algn="l"/>
                <a:tab pos="8235950" algn="l"/>
                <a:tab pos="9150350" algn="l"/>
                <a:tab pos="10064750" algn="l"/>
              </a:tabLst>
            </a:pPr>
            <a:r>
              <a:rPr lang="en-GB" sz="2400" smtClean="0"/>
              <a:t>now preparing 2010 programme covering 2006-2015</a:t>
            </a:r>
          </a:p>
          <a:p>
            <a:pPr>
              <a:lnSpc>
                <a:spcPct val="80000"/>
              </a:lnSpc>
              <a:spcBef>
                <a:spcPts val="450"/>
              </a:spcBef>
              <a:buClr>
                <a:srgbClr val="003366"/>
              </a:buClr>
              <a:buSzPct val="75000"/>
              <a:buFont typeface="Wingdings" pitchFamily="2" charset="2"/>
              <a:buChar char="Ø"/>
              <a:tabLst>
                <a:tab pos="920750" algn="l"/>
                <a:tab pos="1835150" algn="l"/>
                <a:tab pos="2749550" algn="l"/>
                <a:tab pos="3663950" algn="l"/>
                <a:tab pos="4578350" algn="l"/>
                <a:tab pos="5492750" algn="l"/>
                <a:tab pos="6407150" algn="l"/>
                <a:tab pos="7321550" algn="l"/>
                <a:tab pos="8235950" algn="l"/>
                <a:tab pos="9150350" algn="l"/>
                <a:tab pos="10064750" algn="l"/>
              </a:tabLst>
            </a:pPr>
            <a:r>
              <a:rPr lang="en-US" sz="2400" smtClean="0"/>
              <a:t>FAO Role in WCA:</a:t>
            </a:r>
          </a:p>
          <a:p>
            <a:pPr marL="1208088" lvl="1" indent="-495300">
              <a:lnSpc>
                <a:spcPct val="80000"/>
              </a:lnSpc>
              <a:spcBef>
                <a:spcPts val="400"/>
              </a:spcBef>
              <a:buClr>
                <a:srgbClr val="003366"/>
              </a:buClr>
              <a:buSzPct val="75000"/>
              <a:buFont typeface="Wingdings" pitchFamily="2" charset="2"/>
              <a:buChar char="Ø"/>
              <a:tabLst>
                <a:tab pos="920750" algn="l"/>
                <a:tab pos="1835150" algn="l"/>
                <a:tab pos="2749550" algn="l"/>
                <a:tab pos="3663950" algn="l"/>
                <a:tab pos="4578350" algn="l"/>
                <a:tab pos="5492750" algn="l"/>
                <a:tab pos="6407150" algn="l"/>
                <a:tab pos="7321550" algn="l"/>
                <a:tab pos="8235950" algn="l"/>
                <a:tab pos="9150350" algn="l"/>
                <a:tab pos="10064750" algn="l"/>
              </a:tabLst>
            </a:pPr>
            <a:r>
              <a:rPr lang="en-US" sz="2400" smtClean="0"/>
              <a:t>Issues guidelines on data items, concepts, classifications, tables, etc. for countries.</a:t>
            </a:r>
          </a:p>
          <a:p>
            <a:pPr marL="1208088" lvl="1" indent="-495300">
              <a:lnSpc>
                <a:spcPct val="80000"/>
              </a:lnSpc>
              <a:spcBef>
                <a:spcPts val="400"/>
              </a:spcBef>
              <a:buClr>
                <a:srgbClr val="003366"/>
              </a:buClr>
              <a:buSzPct val="75000"/>
              <a:buFont typeface="Wingdings" pitchFamily="2" charset="2"/>
              <a:buChar char="Ø"/>
              <a:tabLst>
                <a:tab pos="920750" algn="l"/>
                <a:tab pos="1835150" algn="l"/>
                <a:tab pos="2749550" algn="l"/>
                <a:tab pos="3663950" algn="l"/>
                <a:tab pos="4578350" algn="l"/>
                <a:tab pos="5492750" algn="l"/>
                <a:tab pos="6407150" algn="l"/>
                <a:tab pos="7321550" algn="l"/>
                <a:tab pos="8235950" algn="l"/>
                <a:tab pos="9150350" algn="l"/>
                <a:tab pos="10064750" algn="l"/>
              </a:tabLst>
            </a:pPr>
            <a:r>
              <a:rPr lang="en-US" sz="2400" smtClean="0"/>
              <a:t>Provides technical assistance for countries in conducting agricultural censuses.</a:t>
            </a:r>
          </a:p>
          <a:p>
            <a:pPr marL="1208088" lvl="1" indent="-495300">
              <a:lnSpc>
                <a:spcPct val="80000"/>
              </a:lnSpc>
              <a:spcBef>
                <a:spcPts val="400"/>
              </a:spcBef>
              <a:buClr>
                <a:srgbClr val="003366"/>
              </a:buClr>
              <a:buSzPct val="75000"/>
              <a:buFont typeface="Wingdings" pitchFamily="2" charset="2"/>
              <a:buChar char="Ø"/>
              <a:tabLst>
                <a:tab pos="920750" algn="l"/>
                <a:tab pos="1835150" algn="l"/>
                <a:tab pos="2749550" algn="l"/>
                <a:tab pos="3663950" algn="l"/>
                <a:tab pos="4578350" algn="l"/>
                <a:tab pos="5492750" algn="l"/>
                <a:tab pos="6407150" algn="l"/>
                <a:tab pos="7321550" algn="l"/>
                <a:tab pos="8235950" algn="l"/>
                <a:tab pos="9150350" algn="l"/>
                <a:tab pos="10064750" algn="l"/>
              </a:tabLst>
            </a:pPr>
            <a:r>
              <a:rPr lang="en-US" sz="2400" smtClean="0"/>
              <a:t>Summarizes census data obtained from countries.</a:t>
            </a:r>
          </a:p>
          <a:p>
            <a:pPr>
              <a:buFont typeface="Wingdings" pitchFamily="2" charset="2"/>
              <a:buChar char="Ø"/>
              <a:tabLst>
                <a:tab pos="920750" algn="l"/>
                <a:tab pos="1835150" algn="l"/>
                <a:tab pos="2749550" algn="l"/>
                <a:tab pos="3663950" algn="l"/>
                <a:tab pos="4578350" algn="l"/>
                <a:tab pos="5492750" algn="l"/>
                <a:tab pos="6407150" algn="l"/>
                <a:tab pos="7321550" algn="l"/>
                <a:tab pos="8235950" algn="l"/>
                <a:tab pos="9150350" algn="l"/>
                <a:tab pos="10064750" algn="l"/>
              </a:tabLst>
            </a:pPr>
            <a:endParaRPr lang="en-US" sz="2400" smtClean="0"/>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fontAlgn="auto">
              <a:spcAft>
                <a:spcPts val="0"/>
              </a:spcAft>
              <a:defRPr/>
            </a:pPr>
            <a:r>
              <a:rPr lang="en-US" b="1" dirty="0"/>
              <a:t>Outline of WCA 2010 </a:t>
            </a:r>
            <a:r>
              <a:rPr lang="en-US" b="1" dirty="0" err="1"/>
              <a:t>programme</a:t>
            </a:r>
            <a:r>
              <a:rPr lang="en-US" b="1" dirty="0">
                <a:solidFill>
                  <a:srgbClr val="006666"/>
                </a:solidFill>
              </a:rPr>
              <a:t/>
            </a:r>
            <a:br>
              <a:rPr lang="en-US" b="1" dirty="0">
                <a:solidFill>
                  <a:srgbClr val="006666"/>
                </a:solidFill>
              </a:rPr>
            </a:br>
            <a:endParaRPr lang="en-US" dirty="0"/>
          </a:p>
        </p:txBody>
      </p:sp>
      <p:graphicFrame>
        <p:nvGraphicFramePr>
          <p:cNvPr id="1376" name="Object 352"/>
          <p:cNvGraphicFramePr>
            <a:graphicFrameLocks noGrp="1" noChangeAspect="1"/>
          </p:cNvGraphicFramePr>
          <p:nvPr>
            <p:ph idx="1"/>
          </p:nvPr>
        </p:nvGraphicFramePr>
        <p:xfrm>
          <a:off x="838200" y="1119188"/>
          <a:ext cx="7391400" cy="5543550"/>
        </p:xfrm>
        <a:graphic>
          <a:graphicData uri="http://schemas.openxmlformats.org/presentationml/2006/ole">
            <p:oleObj spid="_x0000_s1376" name="Slide" r:id="rId4" imgW="4572095" imgH="3428923" progId="PowerPoint.Slide.8">
              <p:embed/>
            </p:oleObj>
          </a:graphicData>
        </a:graphic>
      </p:graphicFrame>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fontAlgn="auto">
              <a:spcAft>
                <a:spcPts val="0"/>
              </a:spcAft>
              <a:defRPr/>
            </a:pPr>
            <a:r>
              <a:rPr lang="en-US" b="1" dirty="0"/>
              <a:t>Strategy for agricultural census component</a:t>
            </a:r>
          </a:p>
        </p:txBody>
      </p:sp>
      <p:sp>
        <p:nvSpPr>
          <p:cNvPr id="3" name="Content Placeholder 2"/>
          <p:cNvSpPr>
            <a:spLocks noGrp="1"/>
          </p:cNvSpPr>
          <p:nvPr>
            <p:ph idx="1"/>
          </p:nvPr>
        </p:nvSpPr>
        <p:spPr/>
        <p:txBody>
          <a:bodyPr rtlCol="0">
            <a:normAutofit/>
          </a:bodyPr>
          <a:lstStyle/>
          <a:p>
            <a:pPr marL="341313" indent="-341313" fontAlgn="auto">
              <a:lnSpc>
                <a:spcPct val="90000"/>
              </a:lnSpc>
              <a:spcBef>
                <a:spcPts val="500"/>
              </a:spcBef>
              <a:spcAft>
                <a:spcPts val="0"/>
              </a:spcAft>
              <a:buClr>
                <a:srgbClr val="003366"/>
              </a:buClr>
              <a:buSzPct val="75000"/>
              <a:buFont typeface="Wingdings"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sz="2000" u="sng" dirty="0"/>
              <a:t>Core census module</a:t>
            </a:r>
          </a:p>
          <a:p>
            <a:pPr marL="741363" lvl="1" indent="-284163" fontAlgn="auto">
              <a:lnSpc>
                <a:spcPct val="90000"/>
              </a:lnSpc>
              <a:spcBef>
                <a:spcPts val="500"/>
              </a:spcBef>
              <a:spcAft>
                <a:spcPts val="0"/>
              </a:spcAft>
              <a:buClr>
                <a:srgbClr val="003366"/>
              </a:buClr>
              <a:buSzPct val="75000"/>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sz="2000" dirty="0"/>
              <a:t>Done on complete enumeration or large sample basis. </a:t>
            </a:r>
          </a:p>
          <a:p>
            <a:pPr marL="741363" lvl="1" indent="-284163" fontAlgn="auto">
              <a:lnSpc>
                <a:spcPct val="90000"/>
              </a:lnSpc>
              <a:spcBef>
                <a:spcPts val="500"/>
              </a:spcBef>
              <a:spcAft>
                <a:spcPts val="0"/>
              </a:spcAft>
              <a:buClr>
                <a:srgbClr val="003366"/>
              </a:buClr>
              <a:buSzPct val="75000"/>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sz="2000" dirty="0"/>
              <a:t>Limited data to be included: </a:t>
            </a:r>
          </a:p>
          <a:p>
            <a:pPr marL="341313" indent="-341313" fontAlgn="auto">
              <a:lnSpc>
                <a:spcPct val="90000"/>
              </a:lnSpc>
              <a:spcBef>
                <a:spcPts val="500"/>
              </a:spcBef>
              <a:spcAft>
                <a:spcPts val="0"/>
              </a:spcAft>
              <a:buFont typeface="Arial" pitchFamily="34" charset="0"/>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sz="2000" dirty="0"/>
              <a:t>		+  key data required by the country</a:t>
            </a:r>
          </a:p>
          <a:p>
            <a:pPr marL="341313" indent="-341313" fontAlgn="auto">
              <a:lnSpc>
                <a:spcPct val="90000"/>
              </a:lnSpc>
              <a:spcBef>
                <a:spcPts val="500"/>
              </a:spcBef>
              <a:spcAft>
                <a:spcPts val="0"/>
              </a:spcAft>
              <a:buFont typeface="Arial" pitchFamily="34" charset="0"/>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sz="2000" dirty="0"/>
              <a:t>		+  data needed for sampling frames for agricultural surveys</a:t>
            </a:r>
          </a:p>
          <a:p>
            <a:pPr marL="341313" indent="-341313" fontAlgn="auto">
              <a:lnSpc>
                <a:spcPct val="90000"/>
              </a:lnSpc>
              <a:spcBef>
                <a:spcPts val="500"/>
              </a:spcBef>
              <a:spcAft>
                <a:spcPts val="0"/>
              </a:spcAft>
              <a:buFont typeface="Arial" pitchFamily="34" charset="0"/>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sz="2000" dirty="0"/>
              <a:t>		+  data for international comparisons </a:t>
            </a:r>
          </a:p>
          <a:p>
            <a:pPr marL="341313" indent="-341313" fontAlgn="auto">
              <a:lnSpc>
                <a:spcPct val="90000"/>
              </a:lnSpc>
              <a:spcBef>
                <a:spcPts val="500"/>
              </a:spcBef>
              <a:spcAft>
                <a:spcPts val="0"/>
              </a:spcAft>
              <a:buFont typeface="Arial" pitchFamily="34" charset="0"/>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sz="2000" dirty="0"/>
              <a:t>		+  data to be finely classified – e.g., by administrative units</a:t>
            </a:r>
          </a:p>
          <a:p>
            <a:pPr marL="341313" indent="-341313" fontAlgn="auto">
              <a:lnSpc>
                <a:spcPct val="90000"/>
              </a:lnSpc>
              <a:spcBef>
                <a:spcPts val="500"/>
              </a:spcBef>
              <a:spcAft>
                <a:spcPts val="0"/>
              </a:spcAft>
              <a:buFont typeface="Arial" pitchFamily="34" charset="0"/>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sz="2000" dirty="0"/>
              <a:t>   	</a:t>
            </a:r>
          </a:p>
          <a:p>
            <a:pPr marL="341313" indent="-341313" fontAlgn="auto">
              <a:lnSpc>
                <a:spcPct val="90000"/>
              </a:lnSpc>
              <a:spcBef>
                <a:spcPts val="500"/>
              </a:spcBef>
              <a:spcAft>
                <a:spcPts val="0"/>
              </a:spcAft>
              <a:buClr>
                <a:srgbClr val="003366"/>
              </a:buClr>
              <a:buSzPct val="75000"/>
              <a:buFont typeface="Wingdings"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sz="2000" u="sng" dirty="0"/>
              <a:t>Census supplementary module(s)</a:t>
            </a:r>
          </a:p>
          <a:p>
            <a:pPr marL="741363" lvl="1" indent="-284163" fontAlgn="auto">
              <a:lnSpc>
                <a:spcPct val="90000"/>
              </a:lnSpc>
              <a:spcBef>
                <a:spcPts val="500"/>
              </a:spcBef>
              <a:spcAft>
                <a:spcPts val="0"/>
              </a:spcAft>
              <a:buClr>
                <a:srgbClr val="003366"/>
              </a:buClr>
              <a:buSzPct val="75000"/>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sz="2000" dirty="0"/>
              <a:t>Collection of more detailed data for sub-samples selected from core census module.</a:t>
            </a:r>
          </a:p>
          <a:p>
            <a:pPr marL="741363" lvl="1" indent="-284163" fontAlgn="auto">
              <a:lnSpc>
                <a:spcPct val="90000"/>
              </a:lnSpc>
              <a:spcBef>
                <a:spcPts val="500"/>
              </a:spcBef>
              <a:spcAft>
                <a:spcPts val="0"/>
              </a:spcAft>
              <a:buClr>
                <a:srgbClr val="003366"/>
              </a:buClr>
              <a:buSzPct val="75000"/>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sz="2000" dirty="0"/>
              <a:t>Countries select topics for census supplementary modules according to needs. </a:t>
            </a:r>
          </a:p>
          <a:p>
            <a:pPr fontAlgn="auto">
              <a:spcAft>
                <a:spcPts val="0"/>
              </a:spcAft>
              <a:buFont typeface="Arial" pitchFamily="34" charset="0"/>
              <a:buChar char="•"/>
              <a:defRPr/>
            </a:pPr>
            <a:endParaRPr lang="en-US" dirty="0"/>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9330" name="Title 1"/>
          <p:cNvSpPr>
            <a:spLocks noGrp="1"/>
          </p:cNvSpPr>
          <p:nvPr>
            <p:ph type="title"/>
          </p:nvPr>
        </p:nvSpPr>
        <p:spPr/>
        <p:txBody>
          <a:bodyPr>
            <a:normAutofit fontScale="90000"/>
          </a:bodyPr>
          <a:lstStyle/>
          <a:p>
            <a:r>
              <a:rPr lang="en-US" sz="3500" b="1" smtClean="0"/>
              <a:t>Agricultural census component: </a:t>
            </a:r>
            <a:br>
              <a:rPr lang="en-US" sz="3500" b="1" smtClean="0"/>
            </a:br>
            <a:r>
              <a:rPr lang="en-US" sz="3500" b="1" smtClean="0"/>
              <a:t>recommended minimum items for core module</a:t>
            </a:r>
          </a:p>
        </p:txBody>
      </p:sp>
      <p:sp>
        <p:nvSpPr>
          <p:cNvPr id="3" name="Content Placeholder 2"/>
          <p:cNvSpPr>
            <a:spLocks noGrp="1"/>
          </p:cNvSpPr>
          <p:nvPr>
            <p:ph sz="half" idx="1"/>
          </p:nvPr>
        </p:nvSpPr>
        <p:spPr>
          <a:xfrm>
            <a:off x="457200" y="1828800"/>
            <a:ext cx="4038600" cy="4297363"/>
          </a:xfrm>
        </p:spPr>
        <p:txBody>
          <a:bodyPr rtlCol="0">
            <a:normAutofit fontScale="92500" lnSpcReduction="20000"/>
          </a:bodyPr>
          <a:lstStyle/>
          <a:p>
            <a:pPr fontAlgn="auto">
              <a:lnSpc>
                <a:spcPct val="80000"/>
              </a:lnSpc>
              <a:spcBef>
                <a:spcPts val="500"/>
              </a:spcBef>
              <a:spcAft>
                <a:spcPts val="0"/>
              </a:spcAft>
              <a:buClr>
                <a:srgbClr val="003366"/>
              </a:buClr>
              <a:buSzPct val="75000"/>
              <a:buFont typeface="Wingdings" pitchFamily="2" charset="2"/>
              <a:buChar char="Ø"/>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dirty="0"/>
              <a:t>identification/location of holding</a:t>
            </a:r>
          </a:p>
          <a:p>
            <a:pPr fontAlgn="auto">
              <a:lnSpc>
                <a:spcPct val="80000"/>
              </a:lnSpc>
              <a:spcBef>
                <a:spcPts val="500"/>
              </a:spcBef>
              <a:spcAft>
                <a:spcPts val="0"/>
              </a:spcAft>
              <a:buClr>
                <a:srgbClr val="003366"/>
              </a:buClr>
              <a:buSzPct val="75000"/>
              <a:buFont typeface="Wingdings" pitchFamily="2" charset="2"/>
              <a:buChar char="Ø"/>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dirty="0"/>
              <a:t>type of holding</a:t>
            </a:r>
          </a:p>
          <a:p>
            <a:pPr fontAlgn="auto">
              <a:lnSpc>
                <a:spcPct val="80000"/>
              </a:lnSpc>
              <a:spcBef>
                <a:spcPts val="500"/>
              </a:spcBef>
              <a:spcAft>
                <a:spcPts val="0"/>
              </a:spcAft>
              <a:buClr>
                <a:srgbClr val="003366"/>
              </a:buClr>
              <a:buSzPct val="75000"/>
              <a:buFont typeface="Wingdings" pitchFamily="2" charset="2"/>
              <a:buChar char="Ø"/>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dirty="0"/>
              <a:t>sex of holder</a:t>
            </a:r>
          </a:p>
          <a:p>
            <a:pPr fontAlgn="auto">
              <a:lnSpc>
                <a:spcPct val="80000"/>
              </a:lnSpc>
              <a:spcBef>
                <a:spcPts val="500"/>
              </a:spcBef>
              <a:spcAft>
                <a:spcPts val="0"/>
              </a:spcAft>
              <a:buClr>
                <a:srgbClr val="003366"/>
              </a:buClr>
              <a:buSzPct val="75000"/>
              <a:buFont typeface="Wingdings" pitchFamily="2" charset="2"/>
              <a:buChar char="Ø"/>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dirty="0"/>
              <a:t>age of holder</a:t>
            </a:r>
          </a:p>
          <a:p>
            <a:pPr fontAlgn="auto">
              <a:lnSpc>
                <a:spcPct val="80000"/>
              </a:lnSpc>
              <a:spcBef>
                <a:spcPts val="500"/>
              </a:spcBef>
              <a:spcAft>
                <a:spcPts val="0"/>
              </a:spcAft>
              <a:buClr>
                <a:srgbClr val="003366"/>
              </a:buClr>
              <a:buSzPct val="75000"/>
              <a:buFont typeface="Wingdings" pitchFamily="2" charset="2"/>
              <a:buChar char="Ø"/>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dirty="0"/>
              <a:t>household size</a:t>
            </a:r>
          </a:p>
          <a:p>
            <a:pPr fontAlgn="auto">
              <a:lnSpc>
                <a:spcPct val="80000"/>
              </a:lnSpc>
              <a:spcBef>
                <a:spcPts val="500"/>
              </a:spcBef>
              <a:spcAft>
                <a:spcPts val="0"/>
              </a:spcAft>
              <a:buClr>
                <a:srgbClr val="003366"/>
              </a:buClr>
              <a:buSzPct val="75000"/>
              <a:buFont typeface="Wingdings" pitchFamily="2" charset="2"/>
              <a:buChar char="Ø"/>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dirty="0"/>
              <a:t>main purpose of production</a:t>
            </a:r>
          </a:p>
          <a:p>
            <a:pPr fontAlgn="auto">
              <a:lnSpc>
                <a:spcPct val="80000"/>
              </a:lnSpc>
              <a:spcBef>
                <a:spcPts val="500"/>
              </a:spcBef>
              <a:spcAft>
                <a:spcPts val="0"/>
              </a:spcAft>
              <a:buClr>
                <a:srgbClr val="003366"/>
              </a:buClr>
              <a:buSzPct val="75000"/>
              <a:buFont typeface="Wingdings" pitchFamily="2" charset="2"/>
              <a:buChar char="Ø"/>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dirty="0"/>
              <a:t>area of holding according to land use types</a:t>
            </a:r>
          </a:p>
          <a:p>
            <a:pPr fontAlgn="auto">
              <a:lnSpc>
                <a:spcPct val="80000"/>
              </a:lnSpc>
              <a:spcBef>
                <a:spcPts val="500"/>
              </a:spcBef>
              <a:spcAft>
                <a:spcPts val="0"/>
              </a:spcAft>
              <a:buClr>
                <a:srgbClr val="003366"/>
              </a:buClr>
              <a:buSzPct val="75000"/>
              <a:buFont typeface="Wingdings" pitchFamily="2" charset="2"/>
              <a:buChar char="Ø"/>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dirty="0"/>
              <a:t>total area of holding</a:t>
            </a:r>
          </a:p>
          <a:p>
            <a:pPr fontAlgn="auto">
              <a:lnSpc>
                <a:spcPct val="80000"/>
              </a:lnSpc>
              <a:spcBef>
                <a:spcPts val="500"/>
              </a:spcBef>
              <a:spcAft>
                <a:spcPts val="0"/>
              </a:spcAft>
              <a:buClr>
                <a:srgbClr val="003366"/>
              </a:buClr>
              <a:buSzPct val="75000"/>
              <a:buFont typeface="Wingdings" pitchFamily="2" charset="2"/>
              <a:buChar char="Ø"/>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dirty="0"/>
              <a:t>land tenure types</a:t>
            </a:r>
          </a:p>
          <a:p>
            <a:pPr fontAlgn="auto">
              <a:spcAft>
                <a:spcPts val="0"/>
              </a:spcAft>
              <a:buFont typeface="Wingdings" pitchFamily="2" charset="2"/>
              <a:buChar char="Ø"/>
              <a:defRPr/>
            </a:pPr>
            <a:endParaRPr lang="en-US" dirty="0"/>
          </a:p>
        </p:txBody>
      </p:sp>
      <p:sp>
        <p:nvSpPr>
          <p:cNvPr id="4" name="Content Placeholder 3"/>
          <p:cNvSpPr>
            <a:spLocks noGrp="1"/>
          </p:cNvSpPr>
          <p:nvPr>
            <p:ph sz="half" idx="2"/>
          </p:nvPr>
        </p:nvSpPr>
        <p:spPr>
          <a:xfrm>
            <a:off x="4648200" y="1981200"/>
            <a:ext cx="4038600" cy="4144963"/>
          </a:xfrm>
        </p:spPr>
        <p:txBody>
          <a:bodyPr rtlCol="0">
            <a:normAutofit fontScale="92500" lnSpcReduction="20000"/>
          </a:bodyPr>
          <a:lstStyle/>
          <a:p>
            <a:pPr fontAlgn="auto">
              <a:lnSpc>
                <a:spcPct val="80000"/>
              </a:lnSpc>
              <a:spcBef>
                <a:spcPts val="500"/>
              </a:spcBef>
              <a:spcAft>
                <a:spcPts val="0"/>
              </a:spcAft>
              <a:buClr>
                <a:srgbClr val="003366"/>
              </a:buClr>
              <a:buSzPct val="75000"/>
              <a:buFont typeface="Wingdings" pitchFamily="2" charset="2"/>
              <a:buChar char="Ø"/>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a:pPr>
            <a:r>
              <a:rPr lang="en-GB" dirty="0"/>
              <a:t>presence of temporary crops by type</a:t>
            </a:r>
          </a:p>
          <a:p>
            <a:pPr fontAlgn="auto">
              <a:lnSpc>
                <a:spcPct val="80000"/>
              </a:lnSpc>
              <a:spcBef>
                <a:spcPts val="500"/>
              </a:spcBef>
              <a:spcAft>
                <a:spcPts val="0"/>
              </a:spcAft>
              <a:buClr>
                <a:srgbClr val="003366"/>
              </a:buClr>
              <a:buSzPct val="75000"/>
              <a:buFont typeface="Wingdings" pitchFamily="2" charset="2"/>
              <a:buChar char="Ø"/>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a:pPr>
            <a:r>
              <a:rPr lang="en-GB" dirty="0"/>
              <a:t>presence of permanent crops by type and whether in compact plantation</a:t>
            </a:r>
          </a:p>
          <a:p>
            <a:pPr fontAlgn="auto">
              <a:lnSpc>
                <a:spcPct val="80000"/>
              </a:lnSpc>
              <a:spcBef>
                <a:spcPts val="500"/>
              </a:spcBef>
              <a:spcAft>
                <a:spcPts val="0"/>
              </a:spcAft>
              <a:buClr>
                <a:srgbClr val="003366"/>
              </a:buClr>
              <a:buSzPct val="75000"/>
              <a:buFont typeface="Wingdings" pitchFamily="2" charset="2"/>
              <a:buChar char="Ø"/>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a:pPr>
            <a:r>
              <a:rPr lang="en-GB" dirty="0"/>
              <a:t>number of </a:t>
            </a:r>
            <a:r>
              <a:rPr lang="en-GB" sz="2600" dirty="0"/>
              <a:t>animals</a:t>
            </a:r>
            <a:r>
              <a:rPr lang="en-GB" dirty="0"/>
              <a:t> by livestock type</a:t>
            </a:r>
          </a:p>
          <a:p>
            <a:pPr fontAlgn="auto">
              <a:lnSpc>
                <a:spcPct val="80000"/>
              </a:lnSpc>
              <a:spcBef>
                <a:spcPts val="500"/>
              </a:spcBef>
              <a:spcAft>
                <a:spcPts val="0"/>
              </a:spcAft>
              <a:buClr>
                <a:srgbClr val="003366"/>
              </a:buClr>
              <a:buSzPct val="75000"/>
              <a:buFont typeface="Wingdings" pitchFamily="2" charset="2"/>
              <a:buChar char="Ø"/>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a:pPr>
            <a:r>
              <a:rPr lang="en-GB" dirty="0"/>
              <a:t>presence of aquaculture</a:t>
            </a:r>
          </a:p>
          <a:p>
            <a:pPr fontAlgn="auto">
              <a:lnSpc>
                <a:spcPct val="80000"/>
              </a:lnSpc>
              <a:spcBef>
                <a:spcPts val="500"/>
              </a:spcBef>
              <a:spcAft>
                <a:spcPts val="0"/>
              </a:spcAft>
              <a:buClr>
                <a:srgbClr val="003366"/>
              </a:buClr>
              <a:buSzPct val="75000"/>
              <a:buFont typeface="Wingdings" pitchFamily="2" charset="2"/>
              <a:buChar char="Ø"/>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a:pPr>
            <a:r>
              <a:rPr lang="en-US" dirty="0"/>
              <a:t>presence of forest trees and other wooded land</a:t>
            </a:r>
          </a:p>
          <a:p>
            <a:pPr fontAlgn="auto">
              <a:lnSpc>
                <a:spcPct val="80000"/>
              </a:lnSpc>
              <a:spcBef>
                <a:spcPts val="500"/>
              </a:spcBef>
              <a:spcAft>
                <a:spcPts val="0"/>
              </a:spcAft>
              <a:buClr>
                <a:srgbClr val="003366"/>
              </a:buClr>
              <a:buSzPct val="75000"/>
              <a:buFont typeface="Wingdings" pitchFamily="2" charset="2"/>
              <a:buChar char="Ø"/>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a:pPr>
            <a:r>
              <a:rPr lang="en-US" dirty="0"/>
              <a:t>other economic activities </a:t>
            </a:r>
          </a:p>
          <a:p>
            <a:pPr fontAlgn="auto">
              <a:lnSpc>
                <a:spcPct val="80000"/>
              </a:lnSpc>
              <a:spcBef>
                <a:spcPts val="500"/>
              </a:spcBef>
              <a:spcAft>
                <a:spcPts val="0"/>
              </a:spcAft>
              <a:buClr>
                <a:srgbClr val="003366"/>
              </a:buClr>
              <a:buSzPct val="75000"/>
              <a:buFont typeface="Wingdings" pitchFamily="2" charset="2"/>
              <a:buChar char="Ø"/>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a:pPr>
            <a:r>
              <a:rPr lang="en-US" dirty="0"/>
              <a:t>whether holding is a “farm household”</a:t>
            </a:r>
          </a:p>
          <a:p>
            <a:pPr fontAlgn="auto">
              <a:spcAft>
                <a:spcPts val="0"/>
              </a:spcAft>
              <a:buFont typeface="Wingdings" pitchFamily="2" charset="2"/>
              <a:buChar char="Ø"/>
              <a:defRPr/>
            </a:pPr>
            <a:endParaRPr lang="en-US" dirty="0"/>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1267" name="Rectangle 1"/>
          <p:cNvSpPr>
            <a:spLocks noGrp="1" noChangeArrowheads="1"/>
          </p:cNvSpPr>
          <p:nvPr>
            <p:ph type="title"/>
          </p:nvPr>
        </p:nvSpPr>
        <p:spPr>
          <a:xfrm>
            <a:off x="755650" y="333375"/>
            <a:ext cx="8604250" cy="1574800"/>
          </a:xfrm>
        </p:spPr>
        <p:txBody>
          <a:bodyPr rtlCol="0">
            <a:normAutofit fontScale="90000"/>
          </a:bodyPr>
          <a:lstStyle/>
          <a:p>
            <a:pPr fontAlgn="auto">
              <a:spcAft>
                <a:spcPts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US" b="1" dirty="0" smtClean="0"/>
              <a:t>Agricultural census component: </a:t>
            </a:r>
            <a:br>
              <a:rPr lang="en-US" b="1" dirty="0" smtClean="0"/>
            </a:br>
            <a:r>
              <a:rPr lang="en-US" b="1" dirty="0" smtClean="0"/>
              <a:t>recommended items for sample enumeration</a:t>
            </a:r>
          </a:p>
        </p:txBody>
      </p:sp>
      <p:sp>
        <p:nvSpPr>
          <p:cNvPr id="100355" name="Rectangle 2"/>
          <p:cNvSpPr>
            <a:spLocks noGrp="1" noChangeArrowheads="1"/>
          </p:cNvSpPr>
          <p:nvPr>
            <p:ph sz="half" idx="1"/>
          </p:nvPr>
        </p:nvSpPr>
        <p:spPr>
          <a:xfrm>
            <a:off x="969963" y="3140075"/>
            <a:ext cx="3768725" cy="4081463"/>
          </a:xfrm>
        </p:spPr>
        <p:txBody>
          <a:bodyPr/>
          <a:lstStyle/>
          <a:p>
            <a:pPr marL="341313" indent="-341313">
              <a:spcBef>
                <a:spcPts val="500"/>
              </a:spcBef>
              <a:buClr>
                <a:srgbClr val="003366"/>
              </a:buClr>
              <a:buSzPct val="75000"/>
              <a:buFont typeface="Wingdings"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smtClean="0"/>
              <a:t>Land (7)</a:t>
            </a:r>
          </a:p>
          <a:p>
            <a:pPr marL="341313" indent="-341313">
              <a:spcBef>
                <a:spcPts val="500"/>
              </a:spcBef>
              <a:buClr>
                <a:srgbClr val="003366"/>
              </a:buClr>
              <a:buSzPct val="75000"/>
              <a:buFont typeface="Wingdings"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smtClean="0"/>
              <a:t>Water (6)</a:t>
            </a:r>
          </a:p>
          <a:p>
            <a:pPr marL="341313" indent="-341313">
              <a:spcBef>
                <a:spcPts val="500"/>
              </a:spcBef>
              <a:buClr>
                <a:srgbClr val="003366"/>
              </a:buClr>
              <a:buSzPct val="75000"/>
              <a:buFont typeface="Wingdings"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smtClean="0"/>
              <a:t>Crops (10)</a:t>
            </a:r>
          </a:p>
          <a:p>
            <a:pPr marL="341313" indent="-341313">
              <a:spcBef>
                <a:spcPts val="500"/>
              </a:spcBef>
              <a:buClr>
                <a:srgbClr val="003366"/>
              </a:buClr>
              <a:buSzPct val="75000"/>
              <a:buFont typeface="Wingdings"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smtClean="0"/>
              <a:t>Livestock (10)</a:t>
            </a:r>
          </a:p>
          <a:p>
            <a:pPr marL="341313" indent="-341313">
              <a:spcBef>
                <a:spcPts val="500"/>
              </a:spcBef>
              <a:buClr>
                <a:srgbClr val="003366"/>
              </a:buClr>
              <a:buSzPct val="75000"/>
              <a:buFont typeface="Wingdings"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smtClean="0"/>
              <a:t>Agricultural practices (8) </a:t>
            </a:r>
          </a:p>
          <a:p>
            <a:pPr marL="341313" indent="-341313">
              <a:spcBef>
                <a:spcPts val="500"/>
              </a:spcBef>
              <a:buClr>
                <a:srgbClr val="003366"/>
              </a:buClr>
              <a:buSzPct val="75000"/>
              <a:buFont typeface="Wingdings"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smtClean="0"/>
              <a:t>Agricultural services (10)</a:t>
            </a:r>
          </a:p>
          <a:p>
            <a:pPr marL="341313" indent="-341313">
              <a:spcBef>
                <a:spcPts val="500"/>
              </a:spcBef>
              <a:buClr>
                <a:srgbClr val="003366"/>
              </a:buClr>
              <a:buSzPct val="75000"/>
              <a:buFont typeface="Wingdings"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smtClean="0"/>
              <a:t>Demography (6)</a:t>
            </a:r>
          </a:p>
          <a:p>
            <a:pPr marL="341313" indent="-341313">
              <a:spcBef>
                <a:spcPts val="500"/>
              </a:spcBef>
              <a:buClr>
                <a:srgbClr val="003366"/>
              </a:buClr>
              <a:buSzPct val="75000"/>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GB" sz="2000" smtClean="0"/>
          </a:p>
          <a:p>
            <a:pPr marL="341313" indent="-341313">
              <a:spcBef>
                <a:spcPts val="500"/>
              </a:spcBef>
              <a:buClr>
                <a:srgbClr val="003366"/>
              </a:buClr>
              <a:buSzPct val="75000"/>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GB" sz="2000" smtClean="0"/>
          </a:p>
          <a:p>
            <a:pPr marL="341313" indent="-341313">
              <a:spcBef>
                <a:spcPts val="500"/>
              </a:spcBef>
              <a:buClr>
                <a:srgbClr val="003366"/>
              </a:buClr>
              <a:buSzPct val="75000"/>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GB" sz="2000" smtClean="0"/>
          </a:p>
          <a:p>
            <a:pPr marL="341313" indent="-341313">
              <a:spcBef>
                <a:spcPts val="500"/>
              </a:spcBef>
              <a:buClr>
                <a:srgbClr val="003366"/>
              </a:buClr>
              <a:buSzPct val="75000"/>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GB" sz="2000" smtClean="0"/>
          </a:p>
        </p:txBody>
      </p:sp>
      <p:sp>
        <p:nvSpPr>
          <p:cNvPr id="100356" name="Rectangle 3"/>
          <p:cNvSpPr>
            <a:spLocks noGrp="1" noChangeArrowheads="1"/>
          </p:cNvSpPr>
          <p:nvPr>
            <p:ph sz="half" idx="2"/>
          </p:nvPr>
        </p:nvSpPr>
        <p:spPr>
          <a:xfrm>
            <a:off x="4859338" y="3140075"/>
            <a:ext cx="3768725" cy="3168650"/>
          </a:xfrm>
        </p:spPr>
        <p:txBody>
          <a:bodyPr/>
          <a:lstStyle/>
          <a:p>
            <a:pPr marL="341313" indent="-341313">
              <a:spcBef>
                <a:spcPts val="500"/>
              </a:spcBef>
              <a:buClr>
                <a:srgbClr val="003366"/>
              </a:buClr>
              <a:buSzPct val="75000"/>
              <a:buFont typeface="Wingdings"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smtClean="0"/>
              <a:t>Economic activity of household members (4)</a:t>
            </a:r>
          </a:p>
          <a:p>
            <a:pPr marL="341313" indent="-341313">
              <a:spcBef>
                <a:spcPts val="500"/>
              </a:spcBef>
              <a:buClr>
                <a:srgbClr val="003366"/>
              </a:buClr>
              <a:buSzPct val="75000"/>
              <a:buFont typeface="Wingdings"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smtClean="0"/>
              <a:t>Household food security (6)  </a:t>
            </a:r>
          </a:p>
          <a:p>
            <a:pPr marL="341313" indent="-341313">
              <a:spcBef>
                <a:spcPts val="500"/>
              </a:spcBef>
              <a:buClr>
                <a:srgbClr val="003366"/>
              </a:buClr>
              <a:buSzPct val="75000"/>
              <a:buFont typeface="Wingdings"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smtClean="0"/>
              <a:t>Aquaculture (5) </a:t>
            </a:r>
          </a:p>
          <a:p>
            <a:pPr marL="341313" indent="-341313">
              <a:spcBef>
                <a:spcPts val="500"/>
              </a:spcBef>
              <a:buClr>
                <a:srgbClr val="003366"/>
              </a:buClr>
              <a:buSzPct val="75000"/>
              <a:buFont typeface="Wingdings"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smtClean="0"/>
              <a:t>Forestry (4)</a:t>
            </a:r>
          </a:p>
          <a:p>
            <a:pPr marL="341313" indent="-341313">
              <a:spcBef>
                <a:spcPts val="500"/>
              </a:spcBef>
              <a:buClr>
                <a:srgbClr val="003366"/>
              </a:buClr>
              <a:buSzPct val="75000"/>
              <a:buFont typeface="Wingdings"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smtClean="0"/>
              <a:t>Management of the holding (4)</a:t>
            </a:r>
          </a:p>
        </p:txBody>
      </p:sp>
      <p:sp>
        <p:nvSpPr>
          <p:cNvPr id="100357" name="Slide Number Placeholder 6"/>
          <p:cNvSpPr>
            <a:spLocks noGrp="1"/>
          </p:cNvSpPr>
          <p:nvPr>
            <p:ph type="sldNum" sz="quarter" idx="12"/>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buFont typeface="Times New Roman" pitchFamily="18"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AC59D85F-18AD-43D8-8A8F-3445C9BC7A89}" type="slidenum">
              <a:rPr lang="en-US">
                <a:solidFill>
                  <a:srgbClr val="FFFFFF"/>
                </a:solidFill>
                <a:latin typeface="Arial" charset="0"/>
                <a:cs typeface="Lucida Sans Unicode" pitchFamily="34" charset="0"/>
              </a:rPr>
              <a:pPr fontAlgn="base">
                <a:spcBef>
                  <a:spcPct val="0"/>
                </a:spcBef>
                <a:spcAft>
                  <a:spcPct val="0"/>
                </a:spcAft>
                <a:buFont typeface="Times New Roman" pitchFamily="18"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t>78</a:t>
            </a:fld>
            <a:endParaRPr lang="en-US">
              <a:solidFill>
                <a:srgbClr val="FFFFFF"/>
              </a:solidFill>
              <a:latin typeface="Arial" charset="0"/>
              <a:cs typeface="Lucida Sans Unicode" pitchFamily="34" charset="0"/>
            </a:endParaRPr>
          </a:p>
        </p:txBody>
      </p:sp>
      <p:sp>
        <p:nvSpPr>
          <p:cNvPr id="11270" name="Text Box 4"/>
          <p:cNvSpPr txBox="1">
            <a:spLocks noChangeArrowheads="1"/>
          </p:cNvSpPr>
          <p:nvPr/>
        </p:nvSpPr>
        <p:spPr bwMode="auto">
          <a:xfrm>
            <a:off x="971550" y="2565400"/>
            <a:ext cx="7632700" cy="398463"/>
          </a:xfrm>
          <a:prstGeom prst="rect">
            <a:avLst/>
          </a:prstGeom>
          <a:noFill/>
          <a:ln>
            <a:noFill/>
          </a:ln>
          <a:extLst>
            <a:ext uri="{909E8E84-426E-40DD-AFC4-6F175D3DCCD1}"/>
            <a:ext uri="{91240B29-F687-4F45-9708-019B960494DF}"/>
          </a:extLst>
        </p:spPr>
        <p:txBody>
          <a:bodyPr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charset="0"/>
                <a:cs typeface="Lucida Sans Unicode"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charset="0"/>
                <a:cs typeface="Lucida Sans Unicode"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charset="0"/>
                <a:cs typeface="Lucida Sans Unicode"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charset="0"/>
                <a:cs typeface="Lucida Sans Unicode"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charset="0"/>
                <a:cs typeface="Lucida Sans Unicode" charset="0"/>
              </a:defRPr>
            </a:lvl5pPr>
            <a:lvl6pPr marL="2514600" indent="-228600" defTabSz="457200"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charset="0"/>
                <a:cs typeface="Lucida Sans Unicode" charset="0"/>
              </a:defRPr>
            </a:lvl6pPr>
            <a:lvl7pPr marL="2971800" indent="-228600" defTabSz="457200"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charset="0"/>
                <a:cs typeface="Lucida Sans Unicode" charset="0"/>
              </a:defRPr>
            </a:lvl7pPr>
            <a:lvl8pPr marL="3429000" indent="-228600" defTabSz="457200"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charset="0"/>
                <a:cs typeface="Lucida Sans Unicode" charset="0"/>
              </a:defRPr>
            </a:lvl8pPr>
            <a:lvl9pPr marL="3886200" indent="-228600" defTabSz="457200"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charset="0"/>
                <a:cs typeface="Lucida Sans Unicode" charset="0"/>
              </a:defRPr>
            </a:lvl9pPr>
          </a:lstStyle>
          <a:p>
            <a:pPr fontAlgn="auto">
              <a:spcBef>
                <a:spcPts val="1250"/>
              </a:spcBef>
              <a:spcAft>
                <a:spcPts val="0"/>
              </a:spcAft>
              <a:defRPr/>
            </a:pPr>
            <a:r>
              <a:rPr lang="en-US" sz="2000" dirty="0">
                <a:solidFill>
                  <a:schemeClr val="tx1"/>
                </a:solidFill>
                <a:latin typeface="+mj-lt"/>
              </a:rPr>
              <a:t>80 proposed items under 12 main headings</a:t>
            </a:r>
          </a:p>
        </p:txBody>
      </p:sp>
    </p:spTree>
  </p:cSld>
  <p:clrMapOvr>
    <a:overrideClrMapping bg1="dk1" tx1="lt1" bg2="dk2" tx2="lt2" accent1="accent1" accent2="accent2" accent3="accent3" accent4="accent4" accent5="accent5" accent6="accent6" hlink="hlink" folHlink="folHlink"/>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1"/>
          <p:cNvSpPr>
            <a:spLocks noGrp="1" noChangeArrowheads="1"/>
          </p:cNvSpPr>
          <p:nvPr>
            <p:ph type="title"/>
          </p:nvPr>
        </p:nvSpPr>
        <p:spPr>
          <a:xfrm>
            <a:off x="838200" y="228600"/>
            <a:ext cx="7696200" cy="1143000"/>
          </a:xfrm>
        </p:spPr>
        <p:txBody>
          <a:bodyPr rtlCol="0">
            <a:normAutofit fontScale="90000"/>
          </a:bodyPr>
          <a:lstStyle/>
          <a:p>
            <a:pPr fontAlgn="auto">
              <a:spcAft>
                <a:spcPts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US" b="1" dirty="0" smtClean="0"/>
              <a:t>Issues for countries in developing core and supplementary modules</a:t>
            </a:r>
          </a:p>
        </p:txBody>
      </p:sp>
      <p:sp>
        <p:nvSpPr>
          <p:cNvPr id="102403" name="Rectangle 2"/>
          <p:cNvSpPr>
            <a:spLocks noGrp="1" noChangeArrowheads="1"/>
          </p:cNvSpPr>
          <p:nvPr>
            <p:ph idx="1"/>
          </p:nvPr>
        </p:nvSpPr>
        <p:spPr>
          <a:xfrm>
            <a:off x="533400" y="1600200"/>
            <a:ext cx="8153400" cy="4732338"/>
          </a:xfrm>
        </p:spPr>
        <p:txBody>
          <a:bodyPr>
            <a:normAutofit fontScale="92500" lnSpcReduction="10000"/>
          </a:bodyPr>
          <a:lstStyle/>
          <a:p>
            <a:pPr marL="341313" indent="-341313">
              <a:spcBef>
                <a:spcPts val="500"/>
              </a:spcBef>
              <a:buClr>
                <a:srgbClr val="003366"/>
              </a:buClr>
              <a:buSzPct val="75000"/>
              <a:buFont typeface="Wingdings"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GB" sz="2400" u="sng" dirty="0" smtClean="0"/>
          </a:p>
          <a:p>
            <a:pPr marL="341313" indent="-341313">
              <a:spcBef>
                <a:spcPts val="500"/>
              </a:spcBef>
              <a:buClr>
                <a:srgbClr val="003366"/>
              </a:buClr>
              <a:buSzPct val="75000"/>
              <a:buFont typeface="Wingdings"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400" u="sng" dirty="0" smtClean="0"/>
              <a:t>Core </a:t>
            </a:r>
            <a:r>
              <a:rPr lang="en-GB" sz="2400" u="sng" dirty="0" smtClean="0"/>
              <a:t>module</a:t>
            </a:r>
          </a:p>
          <a:p>
            <a:pPr marL="741363" lvl="1" indent="-284163">
              <a:spcBef>
                <a:spcPts val="500"/>
              </a:spcBef>
              <a:buClr>
                <a:srgbClr val="003366"/>
              </a:buClr>
              <a:buSzPct val="75000"/>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400" dirty="0" smtClean="0"/>
              <a:t>Include recommended minimum set of 16 core items.</a:t>
            </a:r>
          </a:p>
          <a:p>
            <a:pPr marL="741363" lvl="1" indent="-284163">
              <a:spcBef>
                <a:spcPts val="500"/>
              </a:spcBef>
              <a:buClr>
                <a:srgbClr val="003366"/>
              </a:buClr>
              <a:buSzPct val="75000"/>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400" dirty="0" smtClean="0"/>
              <a:t>Include additional items from recommended sample items as required for national needs.</a:t>
            </a:r>
          </a:p>
          <a:p>
            <a:pPr marL="741363" lvl="1" indent="-284163">
              <a:spcBef>
                <a:spcPts val="500"/>
              </a:spcBef>
              <a:buClr>
                <a:srgbClr val="003366"/>
              </a:buClr>
              <a:buSzPct val="75000"/>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400" dirty="0" smtClean="0"/>
              <a:t>Include additional items needed for sampling frame purposes.</a:t>
            </a:r>
          </a:p>
          <a:p>
            <a:pPr marL="341313" indent="-341313">
              <a:spcBef>
                <a:spcPts val="500"/>
              </a:spcBef>
              <a:buClr>
                <a:srgbClr val="003366"/>
              </a:buClr>
              <a:buSzPct val="75000"/>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GB" sz="2400" dirty="0" smtClean="0"/>
          </a:p>
          <a:p>
            <a:pPr marL="341313" indent="-341313">
              <a:spcBef>
                <a:spcPts val="500"/>
              </a:spcBef>
              <a:buClr>
                <a:srgbClr val="003366"/>
              </a:buClr>
              <a:buSzPct val="75000"/>
              <a:buFont typeface="Wingdings"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400" u="sng" dirty="0" smtClean="0"/>
              <a:t>Supplementary modules</a:t>
            </a:r>
          </a:p>
          <a:p>
            <a:pPr marL="741363" lvl="1" indent="-284163">
              <a:spcBef>
                <a:spcPts val="500"/>
              </a:spcBef>
              <a:buClr>
                <a:srgbClr val="003366"/>
              </a:buClr>
              <a:buSzPct val="75000"/>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400" dirty="0" smtClean="0"/>
              <a:t>Select topics for survey(s) from recommended  headings and items, according to data needs.</a:t>
            </a:r>
          </a:p>
          <a:p>
            <a:pPr marL="741363" lvl="1" indent="-284163">
              <a:spcBef>
                <a:spcPts val="500"/>
              </a:spcBef>
              <a:buClr>
                <a:srgbClr val="003366"/>
              </a:buClr>
              <a:buSzPct val="75000"/>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400" dirty="0" smtClean="0"/>
              <a:t>One survey may cover items from different headings. </a:t>
            </a:r>
          </a:p>
          <a:p>
            <a:pPr marL="741363" lvl="1" indent="-284163">
              <a:spcBef>
                <a:spcPts val="450"/>
              </a:spcBef>
              <a:buClr>
                <a:srgbClr val="003366"/>
              </a:buClr>
              <a:buSzPct val="75000"/>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400" dirty="0" smtClean="0"/>
              <a:t>Select sample based on census frame. </a:t>
            </a:r>
          </a:p>
        </p:txBody>
      </p:sp>
      <p:sp>
        <p:nvSpPr>
          <p:cNvPr id="102401" name="Slide Number Placeholder 5"/>
          <p:cNvSpPr>
            <a:spLocks noGrp="1"/>
          </p:cNvSpPr>
          <p:nvPr>
            <p:ph type="sldNum" sz="quarter" idx="12"/>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buFont typeface="Times New Roman" pitchFamily="18"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003CA5B3-DC9A-47AE-8282-5DA52201BC34}" type="slidenum">
              <a:rPr lang="en-US">
                <a:solidFill>
                  <a:srgbClr val="FFFFFF"/>
                </a:solidFill>
                <a:latin typeface="Arial" charset="0"/>
                <a:cs typeface="Lucida Sans Unicode" pitchFamily="34" charset="0"/>
              </a:rPr>
              <a:pPr fontAlgn="base">
                <a:spcBef>
                  <a:spcPct val="0"/>
                </a:spcBef>
                <a:spcAft>
                  <a:spcPct val="0"/>
                </a:spcAft>
                <a:buFont typeface="Times New Roman" pitchFamily="18"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t>79</a:t>
            </a:fld>
            <a:endParaRPr lang="en-US">
              <a:solidFill>
                <a:srgbClr val="FFFFFF"/>
              </a:solidFill>
              <a:latin typeface="Arial" charset="0"/>
              <a:cs typeface="Lucida Sans Unicode" pitchFamily="34" charset="0"/>
            </a:endParaRPr>
          </a:p>
        </p:txBody>
      </p:sp>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en-US" b="1" dirty="0" smtClean="0"/>
              <a:t>Importance</a:t>
            </a:r>
            <a:r>
              <a:rPr lang="en-US" sz="4000" b="1" dirty="0" smtClean="0"/>
              <a:t> of Agriculture</a:t>
            </a:r>
          </a:p>
        </p:txBody>
      </p:sp>
      <p:sp>
        <p:nvSpPr>
          <p:cNvPr id="6147" name="Rectangle 3"/>
          <p:cNvSpPr>
            <a:spLocks noGrp="1" noChangeArrowheads="1"/>
          </p:cNvSpPr>
          <p:nvPr>
            <p:ph idx="1"/>
          </p:nvPr>
        </p:nvSpPr>
        <p:spPr>
          <a:xfrm>
            <a:off x="457200" y="1295400"/>
            <a:ext cx="8229600" cy="5334000"/>
          </a:xfrm>
        </p:spPr>
        <p:txBody>
          <a:bodyPr rtlCol="0">
            <a:normAutofit fontScale="25000" lnSpcReduction="20000"/>
          </a:bodyPr>
          <a:lstStyle/>
          <a:p>
            <a:pPr fontAlgn="auto">
              <a:lnSpc>
                <a:spcPct val="120000"/>
              </a:lnSpc>
              <a:spcAft>
                <a:spcPts val="0"/>
              </a:spcAft>
              <a:buClr>
                <a:schemeClr val="tx1"/>
              </a:buClr>
              <a:buFont typeface="Arial" pitchFamily="34" charset="0"/>
              <a:buNone/>
              <a:defRPr/>
            </a:pPr>
            <a:r>
              <a:rPr lang="en-US" sz="12000" b="1" dirty="0" smtClean="0">
                <a:latin typeface="+mj-lt"/>
              </a:rPr>
              <a:t>Agriculture </a:t>
            </a:r>
          </a:p>
          <a:p>
            <a:pPr fontAlgn="auto">
              <a:lnSpc>
                <a:spcPct val="120000"/>
              </a:lnSpc>
              <a:spcAft>
                <a:spcPts val="0"/>
              </a:spcAft>
              <a:buClr>
                <a:schemeClr val="tx1"/>
              </a:buClr>
              <a:buFont typeface="Wingdings" pitchFamily="2" charset="2"/>
              <a:buChar char="Ø"/>
              <a:defRPr/>
            </a:pPr>
            <a:r>
              <a:rPr lang="en-US" sz="8800" dirty="0" smtClean="0">
                <a:latin typeface="+mj-lt"/>
              </a:rPr>
              <a:t>	Is the hub of agrarian economy </a:t>
            </a:r>
          </a:p>
          <a:p>
            <a:pPr lvl="1" algn="just" fontAlgn="auto">
              <a:lnSpc>
                <a:spcPct val="120000"/>
              </a:lnSpc>
              <a:spcAft>
                <a:spcPts val="0"/>
              </a:spcAft>
              <a:buClr>
                <a:schemeClr val="tx1"/>
              </a:buClr>
              <a:buFont typeface="Wingdings" pitchFamily="2" charset="2"/>
              <a:buChar char="Ø"/>
              <a:defRPr/>
            </a:pPr>
            <a:r>
              <a:rPr lang="en-US" sz="8800" dirty="0" smtClean="0">
                <a:latin typeface="+mj-lt"/>
              </a:rPr>
              <a:t>Is a key Economic Driver. It is central to</a:t>
            </a:r>
          </a:p>
          <a:p>
            <a:pPr lvl="2" algn="just" fontAlgn="auto">
              <a:lnSpc>
                <a:spcPct val="120000"/>
              </a:lnSpc>
              <a:spcAft>
                <a:spcPts val="0"/>
              </a:spcAft>
              <a:buClr>
                <a:schemeClr val="tx1"/>
              </a:buClr>
              <a:buFont typeface="Wingdings" pitchFamily="2" charset="2"/>
              <a:buChar char="Ø"/>
              <a:defRPr/>
            </a:pPr>
            <a:r>
              <a:rPr lang="en-US" sz="8800" dirty="0" smtClean="0">
                <a:latin typeface="+mj-lt"/>
              </a:rPr>
              <a:t>Individual livelihood</a:t>
            </a:r>
          </a:p>
          <a:p>
            <a:pPr lvl="2" algn="just" fontAlgn="auto">
              <a:lnSpc>
                <a:spcPct val="120000"/>
              </a:lnSpc>
              <a:spcAft>
                <a:spcPts val="0"/>
              </a:spcAft>
              <a:buClr>
                <a:schemeClr val="tx1"/>
              </a:buClr>
              <a:buFont typeface="Wingdings" pitchFamily="2" charset="2"/>
              <a:buChar char="Ø"/>
              <a:defRPr/>
            </a:pPr>
            <a:r>
              <a:rPr lang="en-US" sz="8800" dirty="0" smtClean="0">
                <a:latin typeface="+mj-lt"/>
              </a:rPr>
              <a:t>Poverty Alleviation</a:t>
            </a:r>
          </a:p>
          <a:p>
            <a:pPr lvl="2" algn="just" fontAlgn="auto">
              <a:lnSpc>
                <a:spcPct val="120000"/>
              </a:lnSpc>
              <a:spcAft>
                <a:spcPts val="0"/>
              </a:spcAft>
              <a:buClr>
                <a:schemeClr val="tx1"/>
              </a:buClr>
              <a:buFont typeface="Wingdings" pitchFamily="2" charset="2"/>
              <a:buChar char="Ø"/>
              <a:defRPr/>
            </a:pPr>
            <a:r>
              <a:rPr lang="en-US" sz="8800" dirty="0" smtClean="0">
                <a:latin typeface="+mj-lt"/>
              </a:rPr>
              <a:t>Nations “Economic” growth, e.g. agriculture contributes </a:t>
            </a:r>
          </a:p>
          <a:p>
            <a:pPr lvl="2" algn="just" fontAlgn="auto">
              <a:lnSpc>
                <a:spcPct val="120000"/>
              </a:lnSpc>
              <a:spcAft>
                <a:spcPts val="0"/>
              </a:spcAft>
              <a:buClr>
                <a:schemeClr val="tx1"/>
              </a:buClr>
              <a:buNone/>
              <a:defRPr/>
            </a:pPr>
            <a:r>
              <a:rPr lang="en-US" sz="8800" dirty="0" smtClean="0">
                <a:latin typeface="+mj-lt"/>
              </a:rPr>
              <a:t>	20.9 % of GDP of Pakistan.</a:t>
            </a:r>
          </a:p>
          <a:p>
            <a:pPr lvl="1" algn="just" fontAlgn="auto">
              <a:lnSpc>
                <a:spcPct val="120000"/>
              </a:lnSpc>
              <a:spcAft>
                <a:spcPts val="0"/>
              </a:spcAft>
              <a:buClr>
                <a:schemeClr val="tx1"/>
              </a:buClr>
              <a:buFont typeface="Wingdings" pitchFamily="2" charset="2"/>
              <a:buChar char="Ø"/>
              <a:defRPr/>
            </a:pPr>
            <a:r>
              <a:rPr lang="en-US" sz="8800" dirty="0" smtClean="0">
                <a:latin typeface="+mj-lt"/>
              </a:rPr>
              <a:t>Is key to Healthy Biosphere as it provides nutrition which is key determinant of human health.</a:t>
            </a:r>
          </a:p>
          <a:p>
            <a:pPr lvl="1" algn="just" fontAlgn="auto">
              <a:lnSpc>
                <a:spcPct val="120000"/>
              </a:lnSpc>
              <a:spcAft>
                <a:spcPts val="0"/>
              </a:spcAft>
              <a:buClr>
                <a:schemeClr val="tx1"/>
              </a:buClr>
              <a:buFont typeface="Wingdings" pitchFamily="2" charset="2"/>
              <a:buChar char="Ø"/>
              <a:defRPr/>
            </a:pPr>
            <a:r>
              <a:rPr lang="en-US" sz="8800" dirty="0" smtClean="0">
                <a:latin typeface="+mj-lt"/>
              </a:rPr>
              <a:t>Provider of energy –fuel-wood and medicinal plants</a:t>
            </a:r>
          </a:p>
          <a:p>
            <a:pPr lvl="1" algn="just" fontAlgn="auto">
              <a:lnSpc>
                <a:spcPct val="120000"/>
              </a:lnSpc>
              <a:spcAft>
                <a:spcPts val="0"/>
              </a:spcAft>
              <a:buClr>
                <a:schemeClr val="tx1"/>
              </a:buClr>
              <a:buFont typeface="Wingdings" pitchFamily="2" charset="2"/>
              <a:buChar char="Ø"/>
              <a:defRPr/>
            </a:pPr>
            <a:r>
              <a:rPr lang="en-US" sz="8800" dirty="0" smtClean="0">
                <a:latin typeface="+mj-lt"/>
              </a:rPr>
              <a:t>Practices play a critical role in either destroying, maintaining or developing biodiversity-ecological services  which are critical for sustainable development and planetary health.</a:t>
            </a:r>
          </a:p>
          <a:p>
            <a:pPr lvl="2" fontAlgn="auto">
              <a:lnSpc>
                <a:spcPct val="120000"/>
              </a:lnSpc>
              <a:spcAft>
                <a:spcPts val="0"/>
              </a:spcAft>
              <a:buClr>
                <a:schemeClr val="tx1"/>
              </a:buClr>
              <a:buFont typeface="Wingdings" pitchFamily="2" charset="2"/>
              <a:buChar char="Ø"/>
              <a:defRPr/>
            </a:pPr>
            <a:endParaRPr lang="en-US" sz="8800" dirty="0" smtClean="0">
              <a:latin typeface="+mj-lt"/>
            </a:endParaRPr>
          </a:p>
          <a:p>
            <a:pPr marL="1371600" lvl="3" indent="0" fontAlgn="auto">
              <a:lnSpc>
                <a:spcPct val="120000"/>
              </a:lnSpc>
              <a:spcAft>
                <a:spcPts val="0"/>
              </a:spcAft>
              <a:buClr>
                <a:schemeClr val="tx1"/>
              </a:buClr>
              <a:buFont typeface="Arial" pitchFamily="34" charset="0"/>
              <a:buNone/>
              <a:defRPr/>
            </a:pPr>
            <a:endParaRPr lang="en-US" sz="8800" dirty="0" smtClean="0">
              <a:latin typeface="+mj-lt"/>
            </a:endParaRPr>
          </a:p>
          <a:p>
            <a:pPr marL="1828800" lvl="4" indent="0" fontAlgn="auto">
              <a:lnSpc>
                <a:spcPct val="120000"/>
              </a:lnSpc>
              <a:spcAft>
                <a:spcPts val="0"/>
              </a:spcAft>
              <a:buClr>
                <a:schemeClr val="tx1"/>
              </a:buClr>
              <a:buFont typeface="Arial" pitchFamily="34" charset="0"/>
              <a:buNone/>
              <a:defRPr/>
            </a:pPr>
            <a:r>
              <a:rPr lang="en-US" sz="8800" dirty="0" smtClean="0">
                <a:latin typeface="+mj-lt"/>
              </a:rPr>
              <a:t> </a:t>
            </a:r>
          </a:p>
          <a:p>
            <a:pPr marL="1828800" lvl="4" indent="0" fontAlgn="auto">
              <a:lnSpc>
                <a:spcPct val="80000"/>
              </a:lnSpc>
              <a:spcAft>
                <a:spcPts val="0"/>
              </a:spcAft>
              <a:buClr>
                <a:schemeClr val="tx1"/>
              </a:buClr>
              <a:buFont typeface="Arial" pitchFamily="34" charset="0"/>
              <a:buNone/>
              <a:defRPr/>
            </a:pPr>
            <a:endParaRPr lang="en-US" sz="8800" dirty="0" smtClean="0">
              <a:latin typeface="Times New Roman" pitchFamily="18" charset="0"/>
            </a:endParaRPr>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1"/>
          <p:cNvSpPr>
            <a:spLocks noGrp="1" noChangeArrowheads="1"/>
          </p:cNvSpPr>
          <p:nvPr>
            <p:ph type="title"/>
          </p:nvPr>
        </p:nvSpPr>
        <p:spPr>
          <a:xfrm>
            <a:off x="755650" y="476250"/>
            <a:ext cx="8208963" cy="1143000"/>
          </a:xfrm>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b="1" smtClean="0"/>
              <a:t>Changes in the scope</a:t>
            </a:r>
          </a:p>
        </p:txBody>
      </p:sp>
      <p:sp>
        <p:nvSpPr>
          <p:cNvPr id="104451" name="Rectangle 2"/>
          <p:cNvSpPr>
            <a:spLocks noGrp="1" noChangeArrowheads="1"/>
          </p:cNvSpPr>
          <p:nvPr>
            <p:ph idx="1"/>
          </p:nvPr>
        </p:nvSpPr>
        <p:spPr>
          <a:xfrm>
            <a:off x="900113" y="1447800"/>
            <a:ext cx="7693025" cy="4841875"/>
          </a:xfrm>
        </p:spPr>
        <p:txBody>
          <a:bodyPr>
            <a:normAutofit lnSpcReduction="10000"/>
          </a:bodyPr>
          <a:lstStyle/>
          <a:p>
            <a:pPr marL="341313" indent="-341313">
              <a:lnSpc>
                <a:spcPct val="80000"/>
              </a:lnSpc>
              <a:spcBef>
                <a:spcPts val="500"/>
              </a:spcBef>
              <a:buClr>
                <a:srgbClr val="003366"/>
              </a:buClr>
              <a:buSzPct val="75000"/>
              <a:buFont typeface="Wingdings"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2400" smtClean="0"/>
              <a:t>Most items in previous programmes will be included in the 2010 round. Some </a:t>
            </a:r>
            <a:r>
              <a:rPr lang="en-GB" sz="2400" smtClean="0"/>
              <a:t>items are included for the first time: Community-level data</a:t>
            </a:r>
            <a:r>
              <a:rPr lang="en-US" sz="2400" smtClean="0"/>
              <a:t> , </a:t>
            </a:r>
            <a:r>
              <a:rPr lang="en-GB" sz="2400" smtClean="0"/>
              <a:t>Agricultural services</a:t>
            </a:r>
            <a:r>
              <a:rPr lang="en-US" sz="2400" smtClean="0"/>
              <a:t>...</a:t>
            </a:r>
          </a:p>
          <a:p>
            <a:pPr marL="341313" indent="-341313">
              <a:lnSpc>
                <a:spcPct val="80000"/>
              </a:lnSpc>
              <a:spcBef>
                <a:spcPts val="5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GB" sz="2400" smtClean="0"/>
          </a:p>
          <a:p>
            <a:pPr marL="341313" indent="-341313">
              <a:lnSpc>
                <a:spcPct val="80000"/>
              </a:lnSpc>
              <a:spcBef>
                <a:spcPts val="500"/>
              </a:spcBef>
              <a:buClr>
                <a:srgbClr val="003366"/>
              </a:buClr>
              <a:buSzPct val="75000"/>
              <a:buFont typeface="Wingdings"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400" smtClean="0"/>
              <a:t>Other changes concern concepts and definitions, for instance : </a:t>
            </a:r>
          </a:p>
          <a:p>
            <a:pPr marL="741363" lvl="1" indent="-284163">
              <a:lnSpc>
                <a:spcPct val="80000"/>
              </a:lnSpc>
              <a:spcBef>
                <a:spcPts val="450"/>
              </a:spcBef>
              <a:buClr>
                <a:srgbClr val="003366"/>
              </a:buClr>
              <a:buSzPct val="75000"/>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400" smtClean="0"/>
              <a:t>agricultural holding: reviewed to ensure consistency with national accounting standards </a:t>
            </a:r>
          </a:p>
          <a:p>
            <a:pPr marL="741363" lvl="1" indent="-284163">
              <a:lnSpc>
                <a:spcPct val="80000"/>
              </a:lnSpc>
              <a:spcBef>
                <a:spcPts val="450"/>
              </a:spcBef>
              <a:buClr>
                <a:srgbClr val="003366"/>
              </a:buClr>
              <a:buSzPct val="75000"/>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400" smtClean="0"/>
              <a:t>activity status and employment: changed to better reflect the structure of employment in rural areas and to be consistent with ILO standards</a:t>
            </a:r>
          </a:p>
          <a:p>
            <a:pPr marL="341313" indent="-341313">
              <a:lnSpc>
                <a:spcPct val="80000"/>
              </a:lnSpc>
              <a:spcBef>
                <a:spcPts val="45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GB" sz="2400" smtClean="0"/>
          </a:p>
          <a:p>
            <a:pPr marL="341313" indent="-341313">
              <a:lnSpc>
                <a:spcPct val="80000"/>
              </a:lnSpc>
              <a:spcBef>
                <a:spcPts val="500"/>
              </a:spcBef>
              <a:buClr>
                <a:srgbClr val="003366"/>
              </a:buClr>
              <a:buSzPct val="75000"/>
              <a:buFont typeface="Wingdings"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400" smtClean="0"/>
              <a:t>Structured classifications provided for crop type and, for the first time, for livestock type and type of machinery</a:t>
            </a:r>
            <a:r>
              <a:rPr lang="en-US" sz="2400" smtClean="0"/>
              <a:t> </a:t>
            </a:r>
          </a:p>
        </p:txBody>
      </p:sp>
      <p:sp>
        <p:nvSpPr>
          <p:cNvPr id="104449" name="Slide Number Placeholder 5"/>
          <p:cNvSpPr>
            <a:spLocks noGrp="1"/>
          </p:cNvSpPr>
          <p:nvPr>
            <p:ph type="sldNum" sz="quarter" idx="12"/>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buFont typeface="Times New Roman" pitchFamily="18"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09B06C30-2209-49BA-B745-F6BAF9DA259C}" type="slidenum">
              <a:rPr lang="en-US">
                <a:solidFill>
                  <a:srgbClr val="FFFFFF"/>
                </a:solidFill>
                <a:latin typeface="Arial" charset="0"/>
                <a:cs typeface="Lucida Sans Unicode" pitchFamily="34" charset="0"/>
              </a:rPr>
              <a:pPr fontAlgn="base">
                <a:spcBef>
                  <a:spcPct val="0"/>
                </a:spcBef>
                <a:spcAft>
                  <a:spcPct val="0"/>
                </a:spcAft>
                <a:buFont typeface="Times New Roman" pitchFamily="18"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t>80</a:t>
            </a:fld>
            <a:endParaRPr lang="en-US">
              <a:solidFill>
                <a:srgbClr val="FFFFFF"/>
              </a:solidFill>
              <a:latin typeface="Arial" charset="0"/>
              <a:cs typeface="Lucida Sans Unicode" pitchFamily="34" charset="0"/>
            </a:endParaRPr>
          </a:p>
        </p:txBody>
      </p:sp>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1"/>
          <p:cNvSpPr>
            <a:spLocks noGrp="1" noChangeArrowheads="1"/>
          </p:cNvSpPr>
          <p:nvPr>
            <p:ph type="title"/>
          </p:nvPr>
        </p:nvSpPr>
        <p:spPr>
          <a:xfrm>
            <a:off x="684213" y="836613"/>
            <a:ext cx="8280400" cy="1143000"/>
          </a:xfrm>
        </p:spPr>
        <p:txBody>
          <a:bodyPr rtlCol="0">
            <a:normAutofit fontScale="90000"/>
          </a:bodyPr>
          <a:lstStyle/>
          <a:p>
            <a:pPr fontAlgn="auto">
              <a:spcAft>
                <a:spcPts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US" b="1" dirty="0" smtClean="0"/>
              <a:t>Coordination of agricultural census and population census</a:t>
            </a:r>
          </a:p>
        </p:txBody>
      </p:sp>
      <p:sp>
        <p:nvSpPr>
          <p:cNvPr id="15364" name="Rectangle 2"/>
          <p:cNvSpPr>
            <a:spLocks noGrp="1" noChangeArrowheads="1"/>
          </p:cNvSpPr>
          <p:nvPr>
            <p:ph idx="1"/>
          </p:nvPr>
        </p:nvSpPr>
        <p:spPr>
          <a:xfrm>
            <a:off x="838200" y="2362200"/>
            <a:ext cx="7693025" cy="3724275"/>
          </a:xfrm>
        </p:spPr>
        <p:txBody>
          <a:bodyPr rtlCol="0">
            <a:normAutofit fontScale="92500" lnSpcReduction="10000"/>
          </a:bodyPr>
          <a:lstStyle/>
          <a:p>
            <a:pPr fontAlgn="auto">
              <a:lnSpc>
                <a:spcPct val="80000"/>
              </a:lnSpc>
              <a:spcBef>
                <a:spcPts val="500"/>
              </a:spcBef>
              <a:spcAft>
                <a:spcPts val="0"/>
              </a:spcAft>
              <a:buFont typeface="Wingdings" pitchFamily="2" charset="2"/>
              <a:buChar char="Ø"/>
              <a:tabLst>
                <a:tab pos="569913" algn="l"/>
                <a:tab pos="1484313" algn="l"/>
                <a:tab pos="2398713" algn="l"/>
                <a:tab pos="3313113" algn="l"/>
                <a:tab pos="4227513" algn="l"/>
                <a:tab pos="5141913" algn="l"/>
                <a:tab pos="6056313" algn="l"/>
                <a:tab pos="6970713" algn="l"/>
                <a:tab pos="7885113" algn="l"/>
                <a:tab pos="8799513" algn="l"/>
                <a:tab pos="9713913" algn="l"/>
              </a:tabLst>
              <a:defRPr/>
            </a:pPr>
            <a:r>
              <a:rPr lang="en-GB" sz="2400" dirty="0" smtClean="0"/>
              <a:t>WCA 2010 encourages countries to coordinate population and agricultural censuses. </a:t>
            </a:r>
          </a:p>
          <a:p>
            <a:pPr fontAlgn="auto">
              <a:lnSpc>
                <a:spcPct val="80000"/>
              </a:lnSpc>
              <a:spcBef>
                <a:spcPts val="500"/>
              </a:spcBef>
              <a:spcAft>
                <a:spcPts val="0"/>
              </a:spcAft>
              <a:buFont typeface="Wingdings" pitchFamily="2" charset="2"/>
              <a:buChar char="Ø"/>
              <a:tabLst>
                <a:tab pos="569913" algn="l"/>
                <a:tab pos="1484313" algn="l"/>
                <a:tab pos="2398713" algn="l"/>
                <a:tab pos="3313113" algn="l"/>
                <a:tab pos="4227513" algn="l"/>
                <a:tab pos="5141913" algn="l"/>
                <a:tab pos="6056313" algn="l"/>
                <a:tab pos="6970713" algn="l"/>
                <a:tab pos="7885113" algn="l"/>
                <a:tab pos="8799513" algn="l"/>
                <a:tab pos="9713913" algn="l"/>
              </a:tabLst>
              <a:defRPr/>
            </a:pPr>
            <a:endParaRPr lang="en-GB" sz="2400" dirty="0" smtClean="0"/>
          </a:p>
          <a:p>
            <a:pPr fontAlgn="auto">
              <a:lnSpc>
                <a:spcPct val="80000"/>
              </a:lnSpc>
              <a:spcBef>
                <a:spcPts val="500"/>
              </a:spcBef>
              <a:spcAft>
                <a:spcPts val="0"/>
              </a:spcAft>
              <a:buClr>
                <a:srgbClr val="003366"/>
              </a:buClr>
              <a:buSzPct val="75000"/>
              <a:buFont typeface="Wingdings" pitchFamily="2" charset="2"/>
              <a:buChar char="Ø"/>
              <a:tabLst>
                <a:tab pos="569913" algn="l"/>
                <a:tab pos="1484313" algn="l"/>
                <a:tab pos="2398713" algn="l"/>
                <a:tab pos="3313113" algn="l"/>
                <a:tab pos="4227513" algn="l"/>
                <a:tab pos="5141913" algn="l"/>
                <a:tab pos="6056313" algn="l"/>
                <a:tab pos="6970713" algn="l"/>
                <a:tab pos="7885113" algn="l"/>
                <a:tab pos="8799513" algn="l"/>
                <a:tab pos="9713913" algn="l"/>
              </a:tabLst>
              <a:defRPr/>
            </a:pPr>
            <a:r>
              <a:rPr lang="en-GB" sz="2400" dirty="0" smtClean="0"/>
              <a:t>   Use of standard concepts and definitions. </a:t>
            </a:r>
          </a:p>
          <a:p>
            <a:pPr fontAlgn="auto">
              <a:lnSpc>
                <a:spcPct val="80000"/>
              </a:lnSpc>
              <a:spcBef>
                <a:spcPts val="500"/>
              </a:spcBef>
              <a:spcAft>
                <a:spcPts val="0"/>
              </a:spcAft>
              <a:buClr>
                <a:srgbClr val="003366"/>
              </a:buClr>
              <a:buSzPct val="75000"/>
              <a:buFont typeface="Wingdings" pitchFamily="2" charset="2"/>
              <a:buChar char="Ø"/>
              <a:tabLst>
                <a:tab pos="569913" algn="l"/>
                <a:tab pos="1484313" algn="l"/>
                <a:tab pos="2398713" algn="l"/>
                <a:tab pos="3313113" algn="l"/>
                <a:tab pos="4227513" algn="l"/>
                <a:tab pos="5141913" algn="l"/>
                <a:tab pos="6056313" algn="l"/>
                <a:tab pos="6970713" algn="l"/>
                <a:tab pos="7885113" algn="l"/>
                <a:tab pos="8799513" algn="l"/>
                <a:tab pos="9713913" algn="l"/>
              </a:tabLst>
              <a:defRPr/>
            </a:pPr>
            <a:r>
              <a:rPr lang="en-GB" sz="2400" dirty="0" smtClean="0"/>
              <a:t>   Sharing of operational materials such as maps. </a:t>
            </a:r>
          </a:p>
          <a:p>
            <a:pPr fontAlgn="auto">
              <a:lnSpc>
                <a:spcPct val="80000"/>
              </a:lnSpc>
              <a:spcBef>
                <a:spcPts val="500"/>
              </a:spcBef>
              <a:spcAft>
                <a:spcPts val="0"/>
              </a:spcAft>
              <a:buClr>
                <a:srgbClr val="003366"/>
              </a:buClr>
              <a:buSzPct val="75000"/>
              <a:buFont typeface="Wingdings" pitchFamily="2" charset="2"/>
              <a:buChar char="Ø"/>
              <a:tabLst>
                <a:tab pos="569913" algn="l"/>
                <a:tab pos="1484313" algn="l"/>
                <a:tab pos="2398713" algn="l"/>
                <a:tab pos="3313113" algn="l"/>
                <a:tab pos="4227513" algn="l"/>
                <a:tab pos="5141913" algn="l"/>
                <a:tab pos="6056313" algn="l"/>
                <a:tab pos="6970713" algn="l"/>
                <a:tab pos="7885113" algn="l"/>
                <a:tab pos="8799513" algn="l"/>
                <a:tab pos="9713913" algn="l"/>
              </a:tabLst>
              <a:defRPr/>
            </a:pPr>
            <a:r>
              <a:rPr lang="en-GB" sz="2400" dirty="0" smtClean="0"/>
              <a:t>   Use of population census as frame for agricultural census. </a:t>
            </a:r>
          </a:p>
          <a:p>
            <a:pPr fontAlgn="auto">
              <a:lnSpc>
                <a:spcPct val="80000"/>
              </a:lnSpc>
              <a:spcBef>
                <a:spcPts val="500"/>
              </a:spcBef>
              <a:spcAft>
                <a:spcPts val="0"/>
              </a:spcAft>
              <a:buClr>
                <a:srgbClr val="003366"/>
              </a:buClr>
              <a:buSzPct val="75000"/>
              <a:buFont typeface="Wingdings" pitchFamily="2" charset="2"/>
              <a:buChar char="Ø"/>
              <a:tabLst>
                <a:tab pos="569913" algn="l"/>
                <a:tab pos="1484313" algn="l"/>
                <a:tab pos="2398713" algn="l"/>
                <a:tab pos="3313113" algn="l"/>
                <a:tab pos="4227513" algn="l"/>
                <a:tab pos="5141913" algn="l"/>
                <a:tab pos="6056313" algn="l"/>
                <a:tab pos="6970713" algn="l"/>
                <a:tab pos="7885113" algn="l"/>
                <a:tab pos="8799513" algn="l"/>
                <a:tab pos="9713913" algn="l"/>
              </a:tabLst>
              <a:defRPr/>
            </a:pPr>
            <a:r>
              <a:rPr lang="en-GB" sz="2400" dirty="0" smtClean="0"/>
              <a:t>   Collecting additional data in the population census to help in</a:t>
            </a:r>
          </a:p>
          <a:p>
            <a:pPr fontAlgn="auto">
              <a:lnSpc>
                <a:spcPct val="80000"/>
              </a:lnSpc>
              <a:spcBef>
                <a:spcPts val="500"/>
              </a:spcBef>
              <a:spcAft>
                <a:spcPts val="0"/>
              </a:spcAft>
              <a:buFont typeface="Wingdings" pitchFamily="2" charset="2"/>
              <a:buChar char="Ø"/>
              <a:tabLst>
                <a:tab pos="569913" algn="l"/>
                <a:tab pos="1484313" algn="l"/>
                <a:tab pos="2398713" algn="l"/>
                <a:tab pos="3313113" algn="l"/>
                <a:tab pos="4227513" algn="l"/>
                <a:tab pos="5141913" algn="l"/>
                <a:tab pos="6056313" algn="l"/>
                <a:tab pos="6970713" algn="l"/>
                <a:tab pos="7885113" algn="l"/>
                <a:tab pos="8799513" algn="l"/>
                <a:tab pos="9713913" algn="l"/>
              </a:tabLst>
              <a:defRPr/>
            </a:pPr>
            <a:r>
              <a:rPr lang="en-GB" sz="2400" dirty="0" smtClean="0"/>
              <a:t>     the agricultural census.   </a:t>
            </a:r>
          </a:p>
          <a:p>
            <a:pPr fontAlgn="auto">
              <a:lnSpc>
                <a:spcPct val="80000"/>
              </a:lnSpc>
              <a:spcBef>
                <a:spcPts val="500"/>
              </a:spcBef>
              <a:spcAft>
                <a:spcPts val="0"/>
              </a:spcAft>
              <a:buClr>
                <a:srgbClr val="003366"/>
              </a:buClr>
              <a:buSzPct val="75000"/>
              <a:buFont typeface="Wingdings" pitchFamily="2" charset="2"/>
              <a:buChar char="Ø"/>
              <a:tabLst>
                <a:tab pos="569913" algn="l"/>
                <a:tab pos="1484313" algn="l"/>
                <a:tab pos="2398713" algn="l"/>
                <a:tab pos="3313113" algn="l"/>
                <a:tab pos="4227513" algn="l"/>
                <a:tab pos="5141913" algn="l"/>
                <a:tab pos="6056313" algn="l"/>
                <a:tab pos="6970713" algn="l"/>
                <a:tab pos="7885113" algn="l"/>
                <a:tab pos="8799513" algn="l"/>
                <a:tab pos="9713913" algn="l"/>
              </a:tabLst>
              <a:defRPr/>
            </a:pPr>
            <a:r>
              <a:rPr lang="en-GB" sz="2400" dirty="0" smtClean="0"/>
              <a:t>   Coordinating the two data collection operations.</a:t>
            </a:r>
          </a:p>
          <a:p>
            <a:pPr fontAlgn="auto">
              <a:lnSpc>
                <a:spcPct val="80000"/>
              </a:lnSpc>
              <a:spcBef>
                <a:spcPts val="500"/>
              </a:spcBef>
              <a:spcAft>
                <a:spcPts val="0"/>
              </a:spcAft>
              <a:buClr>
                <a:srgbClr val="003366"/>
              </a:buClr>
              <a:buSzPct val="75000"/>
              <a:buFont typeface="Wingdings" pitchFamily="2" charset="2"/>
              <a:buChar char="Ø"/>
              <a:tabLst>
                <a:tab pos="569913" algn="l"/>
                <a:tab pos="1484313" algn="l"/>
                <a:tab pos="2398713" algn="l"/>
                <a:tab pos="3313113" algn="l"/>
                <a:tab pos="4227513" algn="l"/>
                <a:tab pos="5141913" algn="l"/>
                <a:tab pos="6056313" algn="l"/>
                <a:tab pos="6970713" algn="l"/>
                <a:tab pos="7885113" algn="l"/>
                <a:tab pos="8799513" algn="l"/>
                <a:tab pos="9713913" algn="l"/>
              </a:tabLst>
              <a:defRPr/>
            </a:pPr>
            <a:r>
              <a:rPr lang="en-GB" sz="2400" dirty="0" smtClean="0"/>
              <a:t>   Linking data from the two censuses. </a:t>
            </a:r>
          </a:p>
          <a:p>
            <a:pPr marL="0" indent="0" fontAlgn="auto">
              <a:lnSpc>
                <a:spcPct val="80000"/>
              </a:lnSpc>
              <a:spcBef>
                <a:spcPts val="500"/>
              </a:spcBef>
              <a:spcAft>
                <a:spcPts val="0"/>
              </a:spcAft>
              <a:buFontTx/>
              <a:buNone/>
              <a:tabLst>
                <a:tab pos="569913" algn="l"/>
                <a:tab pos="1484313" algn="l"/>
                <a:tab pos="2398713" algn="l"/>
                <a:tab pos="3313113" algn="l"/>
                <a:tab pos="4227513" algn="l"/>
                <a:tab pos="5141913" algn="l"/>
                <a:tab pos="6056313" algn="l"/>
                <a:tab pos="6970713" algn="l"/>
                <a:tab pos="7885113" algn="l"/>
                <a:tab pos="8799513" algn="l"/>
                <a:tab pos="9713913" algn="l"/>
              </a:tabLst>
              <a:defRPr/>
            </a:pPr>
            <a:r>
              <a:rPr lang="en-GB" sz="2000" dirty="0" smtClean="0"/>
              <a:t>	</a:t>
            </a:r>
          </a:p>
        </p:txBody>
      </p:sp>
      <p:sp>
        <p:nvSpPr>
          <p:cNvPr id="106497" name="Slide Number Placeholder 5"/>
          <p:cNvSpPr>
            <a:spLocks noGrp="1"/>
          </p:cNvSpPr>
          <p:nvPr>
            <p:ph type="sldNum" sz="quarter" idx="12"/>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buFont typeface="Times New Roman" pitchFamily="18"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EA822950-768B-4389-A43F-62D8F9A05023}" type="slidenum">
              <a:rPr lang="en-US">
                <a:solidFill>
                  <a:srgbClr val="FFFFFF"/>
                </a:solidFill>
                <a:latin typeface="Arial" charset="0"/>
                <a:cs typeface="Lucida Sans Unicode" pitchFamily="34" charset="0"/>
              </a:rPr>
              <a:pPr fontAlgn="base">
                <a:spcBef>
                  <a:spcPct val="0"/>
                </a:spcBef>
                <a:spcAft>
                  <a:spcPct val="0"/>
                </a:spcAft>
                <a:buFont typeface="Times New Roman" pitchFamily="18"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t>81</a:t>
            </a:fld>
            <a:endParaRPr lang="en-US">
              <a:solidFill>
                <a:srgbClr val="FFFFFF"/>
              </a:solidFill>
              <a:latin typeface="Arial" charset="0"/>
              <a:cs typeface="Lucida Sans Unicode" pitchFamily="34" charset="0"/>
            </a:endParaRPr>
          </a:p>
        </p:txBody>
      </p:sp>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1"/>
          <p:cNvSpPr>
            <a:spLocks noGrp="1" noChangeArrowheads="1"/>
          </p:cNvSpPr>
          <p:nvPr>
            <p:ph type="title"/>
          </p:nvPr>
        </p:nvSpPr>
        <p:spPr>
          <a:xfrm>
            <a:off x="827088" y="777875"/>
            <a:ext cx="7924800" cy="1081088"/>
          </a:xfrm>
        </p:spPr>
        <p:txBody>
          <a:bodyPr rtlCol="0">
            <a:normAutofit fontScale="90000"/>
          </a:bodyPr>
          <a:lstStyle/>
          <a:p>
            <a:pPr fontAlgn="auto">
              <a:spcAft>
                <a:spcPts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US" b="1" dirty="0" smtClean="0"/>
              <a:t>Strategy for agricultural survey </a:t>
            </a:r>
            <a:r>
              <a:rPr lang="en-US" b="1" dirty="0" err="1" smtClean="0"/>
              <a:t>programme</a:t>
            </a:r>
            <a:endParaRPr lang="en-US" b="1" dirty="0" smtClean="0"/>
          </a:p>
        </p:txBody>
      </p:sp>
      <p:sp>
        <p:nvSpPr>
          <p:cNvPr id="16388" name="Rectangle 2"/>
          <p:cNvSpPr>
            <a:spLocks noGrp="1" noChangeArrowheads="1"/>
          </p:cNvSpPr>
          <p:nvPr>
            <p:ph idx="1"/>
          </p:nvPr>
        </p:nvSpPr>
        <p:spPr>
          <a:xfrm>
            <a:off x="838200" y="2362200"/>
            <a:ext cx="8054975" cy="4495800"/>
          </a:xfrm>
        </p:spPr>
        <p:txBody>
          <a:bodyPr rtlCol="0">
            <a:normAutofit/>
          </a:bodyPr>
          <a:lstStyle/>
          <a:p>
            <a:pPr fontAlgn="auto">
              <a:spcBef>
                <a:spcPts val="500"/>
              </a:spcBef>
              <a:spcAft>
                <a:spcPts val="0"/>
              </a:spcAft>
              <a:buClr>
                <a:srgbClr val="003366"/>
              </a:buClr>
              <a:buSzPct val="75000"/>
              <a:buFont typeface="Wingdings" pitchFamily="2" charset="2"/>
              <a:buChar char="Ø"/>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sz="2000" dirty="0" smtClean="0"/>
              <a:t>Agricultural survey programme includes: </a:t>
            </a:r>
          </a:p>
          <a:p>
            <a:pPr fontAlgn="auto">
              <a:spcBef>
                <a:spcPts val="500"/>
              </a:spcBef>
              <a:spcAft>
                <a:spcPts val="0"/>
              </a:spcAft>
              <a:buFont typeface="Wingdings" pitchFamily="2" charset="2"/>
              <a:buChar char="Ø"/>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sz="2000" dirty="0" smtClean="0"/>
              <a:t> 		+	surveys for current agricultural statistics such as crop	production</a:t>
            </a:r>
          </a:p>
          <a:p>
            <a:pPr fontAlgn="auto">
              <a:spcBef>
                <a:spcPts val="500"/>
              </a:spcBef>
              <a:spcAft>
                <a:spcPts val="0"/>
              </a:spcAft>
              <a:buFont typeface="Wingdings" pitchFamily="2" charset="2"/>
              <a:buChar char="Ø"/>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sz="2000" dirty="0" smtClean="0"/>
              <a:t>		+	special in-depth surveys</a:t>
            </a:r>
          </a:p>
          <a:p>
            <a:pPr fontAlgn="auto">
              <a:spcBef>
                <a:spcPts val="500"/>
              </a:spcBef>
              <a:spcAft>
                <a:spcPts val="0"/>
              </a:spcAft>
              <a:buClr>
                <a:srgbClr val="003366"/>
              </a:buClr>
              <a:buSzPct val="75000"/>
              <a:buFont typeface="Wingdings" pitchFamily="2" charset="2"/>
              <a:buChar char="Ø"/>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sz="2000" dirty="0" smtClean="0"/>
              <a:t>Surveys to be done using agricultural census as a frame. </a:t>
            </a:r>
          </a:p>
          <a:p>
            <a:pPr fontAlgn="auto">
              <a:spcBef>
                <a:spcPts val="500"/>
              </a:spcBef>
              <a:spcAft>
                <a:spcPts val="0"/>
              </a:spcAft>
              <a:buClr>
                <a:srgbClr val="003366"/>
              </a:buClr>
              <a:buSzPct val="75000"/>
              <a:buFont typeface="Wingdings" pitchFamily="2" charset="2"/>
              <a:buChar char="Ø"/>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sz="2000" dirty="0" smtClean="0"/>
              <a:t>Themes to be developed for the survey programme.</a:t>
            </a:r>
          </a:p>
          <a:p>
            <a:pPr fontAlgn="auto">
              <a:spcBef>
                <a:spcPts val="500"/>
              </a:spcBef>
              <a:spcAft>
                <a:spcPts val="0"/>
              </a:spcAft>
              <a:buClr>
                <a:srgbClr val="003366"/>
              </a:buClr>
              <a:buSzPct val="75000"/>
              <a:buFont typeface="Wingdings" pitchFamily="2" charset="2"/>
              <a:buChar char="Ø"/>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sz="2000" dirty="0" smtClean="0"/>
              <a:t>The need for these surveys to be taken into account in design of core census module. </a:t>
            </a:r>
          </a:p>
          <a:p>
            <a:pPr marL="341313" indent="-341313" fontAlgn="auto">
              <a:spcBef>
                <a:spcPts val="500"/>
              </a:spcBef>
              <a:spcAft>
                <a:spcPts val="0"/>
              </a:spcAft>
              <a:buFontTx/>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en-US" sz="2000" dirty="0" smtClean="0"/>
          </a:p>
          <a:p>
            <a:pPr marL="341313" indent="-341313" fontAlgn="auto">
              <a:spcBef>
                <a:spcPts val="500"/>
              </a:spcBef>
              <a:spcAft>
                <a:spcPts val="0"/>
              </a:spcAft>
              <a:buFontTx/>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en-GB" sz="2000" dirty="0" smtClean="0"/>
          </a:p>
          <a:p>
            <a:pPr marL="341313" indent="-341313" fontAlgn="auto">
              <a:spcBef>
                <a:spcPts val="500"/>
              </a:spcBef>
              <a:spcAft>
                <a:spcPts val="0"/>
              </a:spcAft>
              <a:buClr>
                <a:srgbClr val="003366"/>
              </a:buClr>
              <a:buSzPct val="75000"/>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en-GB" sz="2000" dirty="0" smtClean="0"/>
          </a:p>
        </p:txBody>
      </p:sp>
      <p:sp>
        <p:nvSpPr>
          <p:cNvPr id="108545" name="Slide Number Placeholder 5"/>
          <p:cNvSpPr>
            <a:spLocks noGrp="1"/>
          </p:cNvSpPr>
          <p:nvPr>
            <p:ph type="sldNum" sz="quarter" idx="12"/>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buFont typeface="Times New Roman" pitchFamily="18"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F8FDDF19-E6F6-491F-9F4E-D103829A2692}" type="slidenum">
              <a:rPr lang="en-US">
                <a:solidFill>
                  <a:srgbClr val="FFFFFF"/>
                </a:solidFill>
                <a:latin typeface="Arial" charset="0"/>
                <a:cs typeface="Lucida Sans Unicode" pitchFamily="34" charset="0"/>
              </a:rPr>
              <a:pPr fontAlgn="base">
                <a:spcBef>
                  <a:spcPct val="0"/>
                </a:spcBef>
                <a:spcAft>
                  <a:spcPct val="0"/>
                </a:spcAft>
                <a:buFont typeface="Times New Roman" pitchFamily="18"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t>82</a:t>
            </a:fld>
            <a:endParaRPr lang="en-US">
              <a:solidFill>
                <a:srgbClr val="FFFFFF"/>
              </a:solidFill>
              <a:latin typeface="Arial" charset="0"/>
              <a:cs typeface="Lucida Sans Unicode" pitchFamily="34" charset="0"/>
            </a:endParaRPr>
          </a:p>
        </p:txBody>
      </p:sp>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3" name="Title 1"/>
          <p:cNvSpPr>
            <a:spLocks noGrp="1"/>
          </p:cNvSpPr>
          <p:nvPr>
            <p:ph type="title"/>
          </p:nvPr>
        </p:nvSpPr>
        <p:spPr/>
        <p:txBody>
          <a:bodyPr>
            <a:normAutofit fontScale="90000"/>
          </a:bodyPr>
          <a:lstStyle/>
          <a:p>
            <a:r>
              <a:rPr lang="en-GB" b="1" smtClean="0"/>
              <a:t>Issues in past WCA programmes</a:t>
            </a:r>
            <a:endParaRPr lang="en-US" b="1" smtClean="0"/>
          </a:p>
        </p:txBody>
      </p:sp>
      <p:sp>
        <p:nvSpPr>
          <p:cNvPr id="110594" name="Content Placeholder 2"/>
          <p:cNvSpPr>
            <a:spLocks noGrp="1"/>
          </p:cNvSpPr>
          <p:nvPr>
            <p:ph idx="1"/>
          </p:nvPr>
        </p:nvSpPr>
        <p:spPr/>
        <p:txBody>
          <a:bodyPr>
            <a:normAutofit lnSpcReduction="10000"/>
          </a:bodyPr>
          <a:lstStyle/>
          <a:p>
            <a:pPr>
              <a:lnSpc>
                <a:spcPct val="80000"/>
              </a:lnSpc>
              <a:spcBef>
                <a:spcPts val="500"/>
              </a:spcBef>
              <a:buClr>
                <a:srgbClr val="003366"/>
              </a:buClr>
              <a:buSzPct val="75000"/>
              <a:buFont typeface="Wingdings" pitchFamily="2" charset="2"/>
              <a:buChar char="Ø"/>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600" smtClean="0"/>
              <a:t>High cost and demands on technical and other resources.</a:t>
            </a:r>
          </a:p>
          <a:p>
            <a:pPr>
              <a:lnSpc>
                <a:spcPct val="80000"/>
              </a:lnSpc>
              <a:spcBef>
                <a:spcPts val="500"/>
              </a:spcBef>
              <a:buClr>
                <a:srgbClr val="003366"/>
              </a:buClr>
              <a:buSzPct val="75000"/>
              <a:buFont typeface="Wingdings" pitchFamily="2" charset="2"/>
              <a:buChar char="Ø"/>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600" smtClean="0"/>
              <a:t>How to satisfy demand for more data, such as food security and gender.</a:t>
            </a:r>
          </a:p>
          <a:p>
            <a:pPr>
              <a:lnSpc>
                <a:spcPct val="80000"/>
              </a:lnSpc>
              <a:spcBef>
                <a:spcPts val="500"/>
              </a:spcBef>
              <a:buClr>
                <a:srgbClr val="003366"/>
              </a:buClr>
              <a:buSzPct val="75000"/>
              <a:buFont typeface="Wingdings" pitchFamily="2" charset="2"/>
              <a:buChar char="Ø"/>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600" smtClean="0"/>
              <a:t>Complexity of topics such as food security, and difficulties in collecting these in an agricultural census.  </a:t>
            </a:r>
          </a:p>
          <a:p>
            <a:pPr>
              <a:lnSpc>
                <a:spcPct val="80000"/>
              </a:lnSpc>
              <a:spcBef>
                <a:spcPts val="500"/>
              </a:spcBef>
              <a:buClr>
                <a:srgbClr val="003366"/>
              </a:buClr>
              <a:buSzPct val="75000"/>
              <a:buFont typeface="Wingdings" pitchFamily="2" charset="2"/>
              <a:buChar char="Ø"/>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600" smtClean="0"/>
              <a:t>Need for coordination with population census.</a:t>
            </a:r>
          </a:p>
          <a:p>
            <a:pPr>
              <a:lnSpc>
                <a:spcPct val="80000"/>
              </a:lnSpc>
              <a:spcBef>
                <a:spcPts val="500"/>
              </a:spcBef>
              <a:buClr>
                <a:srgbClr val="003366"/>
              </a:buClr>
              <a:buSzPct val="75000"/>
              <a:buFont typeface="Wingdings" pitchFamily="2" charset="2"/>
              <a:buChar char="Ø"/>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600" smtClean="0"/>
              <a:t>Need for integration of agricultural census with current agricultural statistics. </a:t>
            </a:r>
          </a:p>
          <a:p>
            <a:pPr>
              <a:lnSpc>
                <a:spcPct val="80000"/>
              </a:lnSpc>
              <a:spcBef>
                <a:spcPts val="500"/>
              </a:spcBef>
              <a:buClr>
                <a:srgbClr val="003366"/>
              </a:buClr>
              <a:buSzPct val="75000"/>
              <a:buFont typeface="Wingdings" pitchFamily="2" charset="2"/>
              <a:buChar char="Ø"/>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2600" smtClean="0"/>
              <a:t>Whether agricultural census should cover agricultural holdings or all rural households. </a:t>
            </a:r>
          </a:p>
          <a:p>
            <a:pPr>
              <a:lnSpc>
                <a:spcPct val="80000"/>
              </a:lnSpc>
              <a:spcBef>
                <a:spcPts val="500"/>
              </a:spcBef>
              <a:buClr>
                <a:srgbClr val="003366"/>
              </a:buClr>
              <a:buSzPct val="75000"/>
              <a:buFont typeface="Wingdings" pitchFamily="2" charset="2"/>
              <a:buChar char="Ø"/>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2600" smtClean="0"/>
              <a:t>Statistical terminology in “censuses” based on sample enumeration</a:t>
            </a:r>
            <a:r>
              <a:rPr lang="en-US" smtClean="0"/>
              <a:t>.</a:t>
            </a:r>
          </a:p>
        </p:txBody>
      </p:sp>
    </p:spTree>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1"/>
          <p:cNvSpPr>
            <a:spLocks noGrp="1" noChangeArrowheads="1"/>
          </p:cNvSpPr>
          <p:nvPr>
            <p:ph type="title"/>
          </p:nvPr>
        </p:nvSpPr>
        <p:spPr>
          <a:xfrm>
            <a:off x="754063" y="457200"/>
            <a:ext cx="7924800" cy="1143000"/>
          </a:xfrm>
        </p:spPr>
        <p:txBody>
          <a:bodyPr rtlCol="0">
            <a:normAutofit fontScale="90000"/>
          </a:bodyPr>
          <a:lstStyle/>
          <a:p>
            <a:pPr fontAlgn="auto">
              <a:spcAft>
                <a:spcPts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US" b="1" dirty="0" smtClean="0"/>
              <a:t>Advantages of the WCA 2010 approach</a:t>
            </a:r>
          </a:p>
        </p:txBody>
      </p:sp>
      <p:sp>
        <p:nvSpPr>
          <p:cNvPr id="17412" name="Rectangle 2"/>
          <p:cNvSpPr>
            <a:spLocks noGrp="1" noChangeArrowheads="1"/>
          </p:cNvSpPr>
          <p:nvPr>
            <p:ph idx="1"/>
          </p:nvPr>
        </p:nvSpPr>
        <p:spPr>
          <a:xfrm>
            <a:off x="755650" y="1752600"/>
            <a:ext cx="3816350" cy="4789488"/>
          </a:xfrm>
        </p:spPr>
        <p:txBody>
          <a:bodyPr rtlCol="0">
            <a:noAutofit/>
          </a:bodyPr>
          <a:lstStyle/>
          <a:p>
            <a:pPr marL="341313" indent="-341313" algn="ctr" fontAlgn="auto">
              <a:lnSpc>
                <a:spcPct val="80000"/>
              </a:lnSpc>
              <a:spcBef>
                <a:spcPts val="500"/>
              </a:spcBef>
              <a:spcAft>
                <a:spcPts val="0"/>
              </a:spcAft>
              <a:buFont typeface="Arial" pitchFamily="34" charset="0"/>
              <a:buChar char="•"/>
              <a:tabLst>
                <a:tab pos="912813" algn="l"/>
                <a:tab pos="1827213" algn="l"/>
                <a:tab pos="2741613" algn="l"/>
                <a:tab pos="3656013" algn="l"/>
                <a:tab pos="4570413" algn="l"/>
                <a:tab pos="5484813" algn="l"/>
                <a:tab pos="6399213" algn="l"/>
                <a:tab pos="7313613" algn="l"/>
                <a:tab pos="8228013" algn="l"/>
                <a:tab pos="9142413" algn="l"/>
                <a:tab pos="10056813" algn="l"/>
              </a:tabLst>
              <a:defRPr/>
            </a:pPr>
            <a:r>
              <a:rPr lang="en-GB" sz="2400" u="sng" dirty="0" smtClean="0"/>
              <a:t>Previous problems</a:t>
            </a:r>
          </a:p>
          <a:p>
            <a:pPr marL="341313" indent="-341313" algn="ctr" fontAlgn="auto">
              <a:lnSpc>
                <a:spcPct val="80000"/>
              </a:lnSpc>
              <a:spcBef>
                <a:spcPts val="500"/>
              </a:spcBef>
              <a:spcAft>
                <a:spcPts val="0"/>
              </a:spcAft>
              <a:buFont typeface="Arial" pitchFamily="34" charset="0"/>
              <a:buChar char="•"/>
              <a:tabLst>
                <a:tab pos="912813" algn="l"/>
                <a:tab pos="1827213" algn="l"/>
                <a:tab pos="2741613" algn="l"/>
                <a:tab pos="3656013" algn="l"/>
                <a:tab pos="4570413" algn="l"/>
                <a:tab pos="5484813" algn="l"/>
                <a:tab pos="6399213" algn="l"/>
                <a:tab pos="7313613" algn="l"/>
                <a:tab pos="8228013" algn="l"/>
                <a:tab pos="9142413" algn="l"/>
                <a:tab pos="10056813" algn="l"/>
              </a:tabLst>
              <a:defRPr/>
            </a:pPr>
            <a:endParaRPr lang="en-GB" sz="2400" u="sng" dirty="0" smtClean="0"/>
          </a:p>
          <a:p>
            <a:pPr fontAlgn="auto">
              <a:lnSpc>
                <a:spcPct val="80000"/>
              </a:lnSpc>
              <a:spcBef>
                <a:spcPts val="500"/>
              </a:spcBef>
              <a:spcAft>
                <a:spcPts val="0"/>
              </a:spcAft>
              <a:buClr>
                <a:srgbClr val="003366"/>
              </a:buClr>
              <a:buSzPct val="75000"/>
              <a:buFont typeface="Wingdings" pitchFamily="2" charset="2"/>
              <a:buChar char="Ø"/>
              <a:tabLst>
                <a:tab pos="912813" algn="l"/>
                <a:tab pos="1827213" algn="l"/>
                <a:tab pos="2741613" algn="l"/>
                <a:tab pos="3656013" algn="l"/>
                <a:tab pos="4570413" algn="l"/>
                <a:tab pos="5484813" algn="l"/>
                <a:tab pos="6399213" algn="l"/>
                <a:tab pos="7313613" algn="l"/>
                <a:tab pos="8228013" algn="l"/>
                <a:tab pos="9142413" algn="l"/>
                <a:tab pos="10056813" algn="l"/>
              </a:tabLst>
              <a:defRPr/>
            </a:pPr>
            <a:r>
              <a:rPr lang="en-GB" sz="2400" dirty="0" smtClean="0"/>
              <a:t>High cost and demands on resources.                                             </a:t>
            </a:r>
          </a:p>
          <a:p>
            <a:pPr fontAlgn="auto">
              <a:lnSpc>
                <a:spcPct val="80000"/>
              </a:lnSpc>
              <a:spcBef>
                <a:spcPts val="500"/>
              </a:spcBef>
              <a:spcAft>
                <a:spcPts val="0"/>
              </a:spcAft>
              <a:buClr>
                <a:srgbClr val="003366"/>
              </a:buClr>
              <a:buSzPct val="75000"/>
              <a:buFont typeface="Wingdings" pitchFamily="2" charset="2"/>
              <a:buChar char="Ø"/>
              <a:tabLst>
                <a:tab pos="912813" algn="l"/>
                <a:tab pos="1827213" algn="l"/>
                <a:tab pos="2741613" algn="l"/>
                <a:tab pos="3656013" algn="l"/>
                <a:tab pos="4570413" algn="l"/>
                <a:tab pos="5484813" algn="l"/>
                <a:tab pos="6399213" algn="l"/>
                <a:tab pos="7313613" algn="l"/>
                <a:tab pos="8228013" algn="l"/>
                <a:tab pos="9142413" algn="l"/>
                <a:tab pos="10056813" algn="l"/>
              </a:tabLst>
              <a:defRPr/>
            </a:pPr>
            <a:r>
              <a:rPr lang="en-GB" sz="2400" dirty="0" smtClean="0"/>
              <a:t>Difficulty meeting demands for more data.</a:t>
            </a:r>
          </a:p>
          <a:p>
            <a:pPr fontAlgn="auto">
              <a:lnSpc>
                <a:spcPct val="80000"/>
              </a:lnSpc>
              <a:spcBef>
                <a:spcPts val="500"/>
              </a:spcBef>
              <a:spcAft>
                <a:spcPts val="0"/>
              </a:spcAft>
              <a:buClr>
                <a:srgbClr val="003366"/>
              </a:buClr>
              <a:buSzPct val="75000"/>
              <a:buFont typeface="Wingdings" pitchFamily="2" charset="2"/>
              <a:buChar char="Ø"/>
              <a:tabLst>
                <a:tab pos="912813" algn="l"/>
                <a:tab pos="1827213" algn="l"/>
                <a:tab pos="2741613" algn="l"/>
                <a:tab pos="3656013" algn="l"/>
                <a:tab pos="4570413" algn="l"/>
                <a:tab pos="5484813" algn="l"/>
                <a:tab pos="6399213" algn="l"/>
                <a:tab pos="7313613" algn="l"/>
                <a:tab pos="8228013" algn="l"/>
                <a:tab pos="9142413" algn="l"/>
                <a:tab pos="10056813" algn="l"/>
              </a:tabLst>
              <a:defRPr/>
            </a:pPr>
            <a:r>
              <a:rPr lang="en-GB" sz="2400" dirty="0" smtClean="0"/>
              <a:t>Complexity of some census topics. </a:t>
            </a:r>
          </a:p>
          <a:p>
            <a:pPr fontAlgn="auto">
              <a:lnSpc>
                <a:spcPct val="80000"/>
              </a:lnSpc>
              <a:spcBef>
                <a:spcPts val="500"/>
              </a:spcBef>
              <a:spcAft>
                <a:spcPts val="0"/>
              </a:spcAft>
              <a:buClr>
                <a:srgbClr val="003366"/>
              </a:buClr>
              <a:buSzPct val="75000"/>
              <a:buFont typeface="Wingdings" pitchFamily="2" charset="2"/>
              <a:buChar char="Ø"/>
              <a:tabLst>
                <a:tab pos="912813" algn="l"/>
                <a:tab pos="1827213" algn="l"/>
                <a:tab pos="2741613" algn="l"/>
                <a:tab pos="3656013" algn="l"/>
                <a:tab pos="4570413" algn="l"/>
                <a:tab pos="5484813" algn="l"/>
                <a:tab pos="6399213" algn="l"/>
                <a:tab pos="7313613" algn="l"/>
                <a:tab pos="8228013" algn="l"/>
                <a:tab pos="9142413" algn="l"/>
                <a:tab pos="10056813" algn="l"/>
              </a:tabLst>
              <a:defRPr/>
            </a:pPr>
            <a:r>
              <a:rPr lang="en-GB" sz="2400" dirty="0" smtClean="0"/>
              <a:t>Coordination with population census.</a:t>
            </a:r>
          </a:p>
          <a:p>
            <a:pPr fontAlgn="auto">
              <a:lnSpc>
                <a:spcPct val="80000"/>
              </a:lnSpc>
              <a:spcBef>
                <a:spcPts val="500"/>
              </a:spcBef>
              <a:spcAft>
                <a:spcPts val="0"/>
              </a:spcAft>
              <a:buClr>
                <a:srgbClr val="003366"/>
              </a:buClr>
              <a:buSzPct val="75000"/>
              <a:buFont typeface="Wingdings" pitchFamily="2" charset="2"/>
              <a:buChar char="Ø"/>
              <a:tabLst>
                <a:tab pos="912813" algn="l"/>
                <a:tab pos="1827213" algn="l"/>
                <a:tab pos="2741613" algn="l"/>
                <a:tab pos="3656013" algn="l"/>
                <a:tab pos="4570413" algn="l"/>
                <a:tab pos="5484813" algn="l"/>
                <a:tab pos="6399213" algn="l"/>
                <a:tab pos="7313613" algn="l"/>
                <a:tab pos="8228013" algn="l"/>
                <a:tab pos="9142413" algn="l"/>
                <a:tab pos="10056813" algn="l"/>
              </a:tabLst>
              <a:defRPr/>
            </a:pPr>
            <a:r>
              <a:rPr lang="en-GB" sz="2400" dirty="0" smtClean="0"/>
              <a:t>Integration with agricultural statistics programme. </a:t>
            </a:r>
          </a:p>
          <a:p>
            <a:pPr fontAlgn="auto">
              <a:lnSpc>
                <a:spcPct val="80000"/>
              </a:lnSpc>
              <a:spcBef>
                <a:spcPts val="500"/>
              </a:spcBef>
              <a:spcAft>
                <a:spcPts val="0"/>
              </a:spcAft>
              <a:buClr>
                <a:srgbClr val="003366"/>
              </a:buClr>
              <a:buSzPct val="75000"/>
              <a:buFont typeface="Wingdings" pitchFamily="2" charset="2"/>
              <a:buChar char="Ø"/>
              <a:tabLst>
                <a:tab pos="912813" algn="l"/>
                <a:tab pos="1827213" algn="l"/>
                <a:tab pos="2741613" algn="l"/>
                <a:tab pos="3656013" algn="l"/>
                <a:tab pos="4570413" algn="l"/>
                <a:tab pos="5484813" algn="l"/>
                <a:tab pos="6399213" algn="l"/>
                <a:tab pos="7313613" algn="l"/>
                <a:tab pos="8228013" algn="l"/>
                <a:tab pos="9142413" algn="l"/>
                <a:tab pos="10056813" algn="l"/>
              </a:tabLst>
              <a:defRPr/>
            </a:pPr>
            <a:r>
              <a:rPr lang="en-US" sz="2400" dirty="0" smtClean="0"/>
              <a:t>Inclusion of all rural households. </a:t>
            </a:r>
          </a:p>
        </p:txBody>
      </p:sp>
      <p:sp>
        <p:nvSpPr>
          <p:cNvPr id="111617" name="Slide Number Placeholder 5"/>
          <p:cNvSpPr>
            <a:spLocks noGrp="1"/>
          </p:cNvSpPr>
          <p:nvPr>
            <p:ph type="sldNum" sz="quarter" idx="12"/>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buFont typeface="Times New Roman" pitchFamily="18"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45ECFC9C-1D4F-402B-A5B6-98D3F241E6B1}" type="slidenum">
              <a:rPr lang="en-US">
                <a:solidFill>
                  <a:srgbClr val="FFFFFF"/>
                </a:solidFill>
                <a:latin typeface="Arial" charset="0"/>
                <a:cs typeface="Lucida Sans Unicode" pitchFamily="34" charset="0"/>
              </a:rPr>
              <a:pPr fontAlgn="base">
                <a:spcBef>
                  <a:spcPct val="0"/>
                </a:spcBef>
                <a:spcAft>
                  <a:spcPct val="0"/>
                </a:spcAft>
                <a:buFont typeface="Times New Roman" pitchFamily="18"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t>84</a:t>
            </a:fld>
            <a:endParaRPr lang="en-US">
              <a:solidFill>
                <a:srgbClr val="FFFFFF"/>
              </a:solidFill>
              <a:latin typeface="Arial" charset="0"/>
              <a:cs typeface="Lucida Sans Unicode" pitchFamily="34" charset="0"/>
            </a:endParaRPr>
          </a:p>
        </p:txBody>
      </p:sp>
      <p:sp>
        <p:nvSpPr>
          <p:cNvPr id="17413" name="Rectangle 3"/>
          <p:cNvSpPr>
            <a:spLocks noChangeArrowheads="1"/>
          </p:cNvSpPr>
          <p:nvPr/>
        </p:nvSpPr>
        <p:spPr bwMode="auto">
          <a:xfrm>
            <a:off x="4932363" y="1752600"/>
            <a:ext cx="3960812" cy="4953000"/>
          </a:xfrm>
          <a:prstGeom prst="rect">
            <a:avLst/>
          </a:prstGeom>
          <a:noFill/>
          <a:ln>
            <a:noFill/>
          </a:ln>
          <a:extLst>
            <a:ext uri="{909E8E84-426E-40DD-AFC4-6F175D3DCCD1}"/>
            <a:ext uri="{91240B29-F687-4F45-9708-019B960494DF}"/>
          </a:extLst>
        </p:spPr>
        <p:txBody>
          <a:bodyPr lIns="90000" tIns="46800" rIns="90000" bIns="46800"/>
          <a:lstStyle/>
          <a:p>
            <a:pPr marL="341313" indent="-341313" algn="ctr" fontAlgn="auto">
              <a:lnSpc>
                <a:spcPct val="80000"/>
              </a:lnSpc>
              <a:spcBef>
                <a:spcPts val="500"/>
              </a:spcBef>
              <a:spcAft>
                <a:spcPts val="0"/>
              </a:spcAft>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defRPr/>
            </a:pPr>
            <a:r>
              <a:rPr lang="en-GB" sz="2400" u="sng" dirty="0">
                <a:latin typeface="+mn-lt"/>
              </a:rPr>
              <a:t>WCA 2010</a:t>
            </a:r>
          </a:p>
          <a:p>
            <a:pPr marL="341313" indent="-341313" algn="ctr" fontAlgn="auto">
              <a:lnSpc>
                <a:spcPct val="80000"/>
              </a:lnSpc>
              <a:spcBef>
                <a:spcPts val="500"/>
              </a:spcBef>
              <a:spcAft>
                <a:spcPts val="0"/>
              </a:spcAft>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defRPr/>
            </a:pPr>
            <a:endParaRPr lang="en-GB" sz="2400" u="sng" dirty="0">
              <a:latin typeface="+mn-lt"/>
            </a:endParaRPr>
          </a:p>
          <a:p>
            <a:pPr marL="342900" indent="-342900" fontAlgn="auto">
              <a:lnSpc>
                <a:spcPct val="80000"/>
              </a:lnSpc>
              <a:spcBef>
                <a:spcPts val="500"/>
              </a:spcBef>
              <a:spcAft>
                <a:spcPts val="0"/>
              </a:spcAft>
              <a:buClr>
                <a:srgbClr val="003366"/>
              </a:buClr>
              <a:buSzPct val="75000"/>
              <a:buFont typeface="Wingdings" pitchFamily="2" charset="2"/>
              <a:buChar char="Ø"/>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defRPr/>
            </a:pPr>
            <a:r>
              <a:rPr lang="en-GB" sz="2400" dirty="0">
                <a:latin typeface="+mn-lt"/>
              </a:rPr>
              <a:t>Modular approach: small core module plus sample modules. </a:t>
            </a:r>
          </a:p>
          <a:p>
            <a:pPr marL="342900" indent="-342900" fontAlgn="auto">
              <a:lnSpc>
                <a:spcPct val="80000"/>
              </a:lnSpc>
              <a:spcBef>
                <a:spcPts val="500"/>
              </a:spcBef>
              <a:spcAft>
                <a:spcPts val="0"/>
              </a:spcAft>
              <a:buClr>
                <a:srgbClr val="003366"/>
              </a:buClr>
              <a:buSzPct val="75000"/>
              <a:buFont typeface="Wingdings" pitchFamily="2" charset="2"/>
              <a:buChar char="Ø"/>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defRPr/>
            </a:pPr>
            <a:r>
              <a:rPr lang="en-GB" sz="2400" dirty="0">
                <a:latin typeface="+mn-lt"/>
              </a:rPr>
              <a:t>Can collect more data through use of sampling.</a:t>
            </a:r>
          </a:p>
          <a:p>
            <a:pPr marL="342900" indent="-342900" fontAlgn="auto">
              <a:lnSpc>
                <a:spcPct val="80000"/>
              </a:lnSpc>
              <a:spcBef>
                <a:spcPts val="500"/>
              </a:spcBef>
              <a:spcAft>
                <a:spcPts val="0"/>
              </a:spcAft>
              <a:buClr>
                <a:srgbClr val="003366"/>
              </a:buClr>
              <a:buSzPct val="75000"/>
              <a:buFont typeface="Wingdings" pitchFamily="2" charset="2"/>
              <a:buChar char="Ø"/>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defRPr/>
            </a:pPr>
            <a:r>
              <a:rPr lang="en-GB" sz="2400" dirty="0">
                <a:latin typeface="+mn-lt"/>
              </a:rPr>
              <a:t>Cover in more depth in supplementary modules. </a:t>
            </a:r>
          </a:p>
          <a:p>
            <a:pPr marL="342900" indent="-342900" fontAlgn="auto">
              <a:lnSpc>
                <a:spcPct val="80000"/>
              </a:lnSpc>
              <a:spcBef>
                <a:spcPts val="500"/>
              </a:spcBef>
              <a:spcAft>
                <a:spcPts val="0"/>
              </a:spcAft>
              <a:buClr>
                <a:srgbClr val="003366"/>
              </a:buClr>
              <a:buSzPct val="75000"/>
              <a:buFont typeface="Wingdings" pitchFamily="2" charset="2"/>
              <a:buChar char="Ø"/>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defRPr/>
            </a:pPr>
            <a:r>
              <a:rPr lang="en-GB" sz="2400" dirty="0">
                <a:latin typeface="+mn-lt"/>
              </a:rPr>
              <a:t>Guidelines for coordination provided. </a:t>
            </a:r>
          </a:p>
          <a:p>
            <a:pPr marL="342900" indent="-342900" fontAlgn="auto">
              <a:lnSpc>
                <a:spcPct val="80000"/>
              </a:lnSpc>
              <a:spcBef>
                <a:spcPts val="500"/>
              </a:spcBef>
              <a:spcAft>
                <a:spcPts val="0"/>
              </a:spcAft>
              <a:buClr>
                <a:srgbClr val="003366"/>
              </a:buClr>
              <a:buSzPct val="75000"/>
              <a:buFont typeface="Wingdings" pitchFamily="2" charset="2"/>
              <a:buChar char="Ø"/>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defRPr/>
            </a:pPr>
            <a:r>
              <a:rPr lang="en-GB" sz="2400" dirty="0">
                <a:latin typeface="+mn-lt"/>
              </a:rPr>
              <a:t>Census and survey development integrated. </a:t>
            </a:r>
          </a:p>
          <a:p>
            <a:pPr marL="342900" indent="-342900" fontAlgn="auto">
              <a:lnSpc>
                <a:spcPct val="80000"/>
              </a:lnSpc>
              <a:spcBef>
                <a:spcPts val="500"/>
              </a:spcBef>
              <a:spcAft>
                <a:spcPts val="0"/>
              </a:spcAft>
              <a:buClr>
                <a:srgbClr val="003366"/>
              </a:buClr>
              <a:buSzPct val="75000"/>
              <a:buFont typeface="Wingdings" pitchFamily="2" charset="2"/>
              <a:buChar char="Ø"/>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defRPr/>
            </a:pPr>
            <a:r>
              <a:rPr lang="en-US" sz="2400" dirty="0">
                <a:latin typeface="+mn-lt"/>
              </a:rPr>
              <a:t>Option provided to expand scope. </a:t>
            </a:r>
          </a:p>
          <a:p>
            <a:pPr marL="341313" indent="-341313" fontAlgn="auto">
              <a:lnSpc>
                <a:spcPct val="80000"/>
              </a:lnSpc>
              <a:spcBef>
                <a:spcPts val="500"/>
              </a:spcBef>
              <a:spcAft>
                <a:spcPts val="0"/>
              </a:spcAft>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defRPr/>
            </a:pPr>
            <a:r>
              <a:rPr lang="en-US" sz="2000" dirty="0">
                <a:solidFill>
                  <a:srgbClr val="003366"/>
                </a:solidFill>
                <a:latin typeface="+mn-lt"/>
              </a:rPr>
              <a:t> </a:t>
            </a:r>
          </a:p>
        </p:txBody>
      </p:sp>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5" name="Title 3"/>
          <p:cNvSpPr>
            <a:spLocks noGrp="1"/>
          </p:cNvSpPr>
          <p:nvPr>
            <p:ph type="ctrTitle"/>
          </p:nvPr>
        </p:nvSpPr>
        <p:spPr/>
        <p:txBody>
          <a:bodyPr>
            <a:normAutofit fontScale="90000"/>
          </a:bodyPr>
          <a:lstStyle/>
          <a:p>
            <a:r>
              <a:rPr lang="en-US" b="1" dirty="0" smtClean="0"/>
              <a:t>Estimation and Forecasting</a:t>
            </a:r>
            <a:br>
              <a:rPr lang="en-US" b="1" dirty="0" smtClean="0"/>
            </a:br>
            <a:r>
              <a:rPr lang="en-US" b="1" dirty="0" smtClean="0"/>
              <a:t>&amp;</a:t>
            </a:r>
          </a:p>
        </p:txBody>
      </p:sp>
      <p:sp>
        <p:nvSpPr>
          <p:cNvPr id="113666" name="Subtitle 4"/>
          <p:cNvSpPr>
            <a:spLocks noGrp="1"/>
          </p:cNvSpPr>
          <p:nvPr>
            <p:ph type="subTitle" idx="1"/>
          </p:nvPr>
        </p:nvSpPr>
        <p:spPr/>
        <p:txBody>
          <a:bodyPr/>
          <a:lstStyle/>
          <a:p>
            <a:r>
              <a:rPr lang="en-US" sz="4400" b="1" smtClean="0">
                <a:solidFill>
                  <a:schemeClr val="tx1"/>
                </a:solidFill>
              </a:rPr>
              <a:t>Crop Estimation</a:t>
            </a:r>
          </a:p>
        </p:txBody>
      </p:sp>
    </p:spTree>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89" name="Title 1"/>
          <p:cNvSpPr>
            <a:spLocks noGrp="1"/>
          </p:cNvSpPr>
          <p:nvPr>
            <p:ph type="ctrTitle"/>
          </p:nvPr>
        </p:nvSpPr>
        <p:spPr>
          <a:xfrm>
            <a:off x="1066800" y="152400"/>
            <a:ext cx="7239000" cy="1219200"/>
          </a:xfrm>
        </p:spPr>
        <p:txBody>
          <a:bodyPr/>
          <a:lstStyle/>
          <a:p>
            <a:r>
              <a:rPr lang="en-US" b="1" smtClean="0">
                <a:cs typeface="Times New Roman" pitchFamily="18" charset="0"/>
              </a:rPr>
              <a:t>Estimation</a:t>
            </a:r>
          </a:p>
        </p:txBody>
      </p:sp>
      <p:sp>
        <p:nvSpPr>
          <p:cNvPr id="3" name="Subtitle 2"/>
          <p:cNvSpPr>
            <a:spLocks noGrp="1"/>
          </p:cNvSpPr>
          <p:nvPr>
            <p:ph type="subTitle" idx="1"/>
          </p:nvPr>
        </p:nvSpPr>
        <p:spPr>
          <a:xfrm>
            <a:off x="228600" y="1676400"/>
            <a:ext cx="8534400" cy="5029200"/>
          </a:xfrm>
        </p:spPr>
        <p:txBody>
          <a:bodyPr rtlCol="0">
            <a:normAutofit/>
          </a:bodyPr>
          <a:lstStyle/>
          <a:p>
            <a:pPr algn="l" fontAlgn="auto">
              <a:spcAft>
                <a:spcPts val="0"/>
              </a:spcAft>
              <a:buFont typeface="Arial" pitchFamily="34" charset="0"/>
              <a:buNone/>
              <a:defRPr/>
            </a:pPr>
            <a:r>
              <a:rPr lang="en-US" sz="3600" b="1" dirty="0" smtClean="0">
                <a:solidFill>
                  <a:schemeClr val="tx1"/>
                </a:solidFill>
                <a:latin typeface="+mj-lt"/>
                <a:cs typeface="Times New Roman" pitchFamily="18" charset="0"/>
              </a:rPr>
              <a:t>Definition: </a:t>
            </a:r>
          </a:p>
          <a:p>
            <a:pPr algn="just" fontAlgn="auto">
              <a:spcAft>
                <a:spcPts val="0"/>
              </a:spcAft>
              <a:buFont typeface="Arial" pitchFamily="34" charset="0"/>
              <a:buNone/>
              <a:defRPr/>
            </a:pPr>
            <a:r>
              <a:rPr lang="en-US" sz="3400" dirty="0" smtClean="0">
                <a:solidFill>
                  <a:schemeClr val="tx1"/>
                </a:solidFill>
                <a:latin typeface="+mj-lt"/>
                <a:cs typeface="Times New Roman" pitchFamily="18" charset="0"/>
              </a:rPr>
              <a:t>Estimation is the calculated approximation of a result which is usable even if input data may be incomplete or uncertain  e.g. we can use area and per hectare crop production to estimate over all crops production</a:t>
            </a:r>
            <a:r>
              <a:rPr lang="en-US" sz="2400" dirty="0" smtClean="0">
                <a:solidFill>
                  <a:schemeClr val="tx1"/>
                </a:solidFill>
                <a:latin typeface="+mj-lt"/>
                <a:cs typeface="Times New Roman" pitchFamily="18" charset="0"/>
              </a:rPr>
              <a:t>.</a:t>
            </a:r>
          </a:p>
          <a:p>
            <a:pPr algn="l" fontAlgn="auto">
              <a:spcAft>
                <a:spcPts val="0"/>
              </a:spcAft>
              <a:buFont typeface="Arial" pitchFamily="34" charset="0"/>
              <a:buNone/>
              <a:defRPr/>
            </a:pPr>
            <a:endParaRPr lang="en-US" dirty="0" smtClean="0"/>
          </a:p>
          <a:p>
            <a:pPr algn="l" fontAlgn="auto">
              <a:spcAft>
                <a:spcPts val="0"/>
              </a:spcAft>
              <a:buFont typeface="Arial" pitchFamily="34" charset="0"/>
              <a:buNone/>
              <a:defRPr/>
            </a:pPr>
            <a:endParaRPr lang="en-US" dirty="0" smtClean="0"/>
          </a:p>
          <a:p>
            <a:pPr algn="l" fontAlgn="auto">
              <a:spcAft>
                <a:spcPts val="0"/>
              </a:spcAft>
              <a:buFont typeface="Arial" pitchFamily="34" charset="0"/>
              <a:buNone/>
              <a:defRPr/>
            </a:pPr>
            <a:endParaRPr lang="en-US" dirty="0"/>
          </a:p>
        </p:txBody>
      </p:sp>
    </p:spTree>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3" name="Title 1"/>
          <p:cNvSpPr>
            <a:spLocks noGrp="1"/>
          </p:cNvSpPr>
          <p:nvPr>
            <p:ph type="ctrTitle"/>
          </p:nvPr>
        </p:nvSpPr>
        <p:spPr>
          <a:xfrm>
            <a:off x="533400" y="0"/>
            <a:ext cx="8229600" cy="838200"/>
          </a:xfrm>
        </p:spPr>
        <p:txBody>
          <a:bodyPr/>
          <a:lstStyle/>
          <a:p>
            <a:r>
              <a:rPr lang="en-US" b="1" smtClean="0">
                <a:cs typeface="Times New Roman" pitchFamily="18" charset="0"/>
              </a:rPr>
              <a:t>Crops Estimation</a:t>
            </a:r>
          </a:p>
        </p:txBody>
      </p:sp>
      <p:sp>
        <p:nvSpPr>
          <p:cNvPr id="3" name="Subtitle 2"/>
          <p:cNvSpPr>
            <a:spLocks noGrp="1"/>
          </p:cNvSpPr>
          <p:nvPr>
            <p:ph type="subTitle" idx="1"/>
          </p:nvPr>
        </p:nvSpPr>
        <p:spPr>
          <a:xfrm>
            <a:off x="304800" y="1066800"/>
            <a:ext cx="7467600" cy="4572000"/>
          </a:xfrm>
        </p:spPr>
        <p:txBody>
          <a:bodyPr rtlCol="0">
            <a:normAutofit/>
          </a:bodyPr>
          <a:lstStyle/>
          <a:p>
            <a:pPr algn="l" fontAlgn="auto">
              <a:lnSpc>
                <a:spcPct val="150000"/>
              </a:lnSpc>
              <a:spcAft>
                <a:spcPts val="0"/>
              </a:spcAft>
              <a:buFont typeface="Arial" pitchFamily="34" charset="0"/>
              <a:buNone/>
              <a:defRPr/>
            </a:pPr>
            <a:r>
              <a:rPr lang="en-US" sz="3400" dirty="0" smtClean="0">
                <a:solidFill>
                  <a:schemeClr val="tx1"/>
                </a:solidFill>
                <a:latin typeface="+mj-lt"/>
                <a:cs typeface="Times New Roman" pitchFamily="18" charset="0"/>
              </a:rPr>
              <a:t>Crops estimation is derived from:</a:t>
            </a:r>
          </a:p>
          <a:p>
            <a:pPr marL="514350" indent="-514350" algn="l" fontAlgn="auto">
              <a:lnSpc>
                <a:spcPct val="150000"/>
              </a:lnSpc>
              <a:spcAft>
                <a:spcPts val="0"/>
              </a:spcAft>
              <a:buFont typeface="Arial" pitchFamily="34" charset="0"/>
              <a:buAutoNum type="arabicParenR"/>
              <a:defRPr/>
            </a:pPr>
            <a:r>
              <a:rPr lang="en-US" sz="3400" dirty="0" smtClean="0">
                <a:solidFill>
                  <a:schemeClr val="tx1"/>
                </a:solidFill>
                <a:latin typeface="+mj-lt"/>
                <a:cs typeface="Times New Roman" pitchFamily="18" charset="0"/>
              </a:rPr>
              <a:t>Acreage Estimates</a:t>
            </a:r>
          </a:p>
          <a:p>
            <a:pPr marL="514350" indent="-514350" algn="l" fontAlgn="auto">
              <a:lnSpc>
                <a:spcPct val="150000"/>
              </a:lnSpc>
              <a:spcAft>
                <a:spcPts val="0"/>
              </a:spcAft>
              <a:buFont typeface="Arial" pitchFamily="34" charset="0"/>
              <a:buNone/>
              <a:defRPr/>
            </a:pPr>
            <a:r>
              <a:rPr lang="en-US" sz="3400" dirty="0" smtClean="0">
                <a:solidFill>
                  <a:schemeClr val="tx1"/>
                </a:solidFill>
                <a:latin typeface="+mj-lt"/>
                <a:cs typeface="Times New Roman" pitchFamily="18" charset="0"/>
              </a:rPr>
              <a:t>2) Production Estimates</a:t>
            </a:r>
            <a:endParaRPr lang="en-US" sz="3400" b="1" dirty="0" smtClean="0">
              <a:solidFill>
                <a:schemeClr val="tx1"/>
              </a:solidFill>
              <a:latin typeface="+mj-lt"/>
              <a:cs typeface="Times New Roman" pitchFamily="18" charset="0"/>
            </a:endParaRPr>
          </a:p>
        </p:txBody>
      </p:sp>
    </p:spTree>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7" name="Title 1"/>
          <p:cNvSpPr>
            <a:spLocks noGrp="1"/>
          </p:cNvSpPr>
          <p:nvPr>
            <p:ph type="title"/>
          </p:nvPr>
        </p:nvSpPr>
        <p:spPr/>
        <p:txBody>
          <a:bodyPr>
            <a:normAutofit fontScale="90000"/>
          </a:bodyPr>
          <a:lstStyle/>
          <a:p>
            <a:r>
              <a:rPr lang="en-US" b="1" dirty="0" smtClean="0"/>
              <a:t>Sample Surveys for Crop Estimation</a:t>
            </a:r>
            <a:endParaRPr lang="en-US" dirty="0" smtClean="0"/>
          </a:p>
        </p:txBody>
      </p:sp>
      <p:sp>
        <p:nvSpPr>
          <p:cNvPr id="3" name="Content Placeholder 2"/>
          <p:cNvSpPr>
            <a:spLocks noGrp="1"/>
          </p:cNvSpPr>
          <p:nvPr>
            <p:ph idx="1"/>
          </p:nvPr>
        </p:nvSpPr>
        <p:spPr>
          <a:xfrm>
            <a:off x="457200" y="1219200"/>
            <a:ext cx="8229600" cy="5638800"/>
          </a:xfrm>
        </p:spPr>
        <p:txBody>
          <a:bodyPr rtlCol="0">
            <a:normAutofit fontScale="47500" lnSpcReduction="20000"/>
          </a:bodyPr>
          <a:lstStyle/>
          <a:p>
            <a:pPr fontAlgn="auto">
              <a:lnSpc>
                <a:spcPct val="120000"/>
              </a:lnSpc>
              <a:spcAft>
                <a:spcPts val="0"/>
              </a:spcAft>
              <a:buNone/>
              <a:defRPr/>
            </a:pPr>
            <a:endParaRPr lang="en-US" sz="3800" dirty="0" smtClean="0"/>
          </a:p>
          <a:p>
            <a:pPr fontAlgn="auto">
              <a:lnSpc>
                <a:spcPct val="120000"/>
              </a:lnSpc>
              <a:spcAft>
                <a:spcPts val="0"/>
              </a:spcAft>
              <a:buNone/>
              <a:defRPr/>
            </a:pPr>
            <a:r>
              <a:rPr lang="en-US" sz="3800" dirty="0" smtClean="0"/>
              <a:t>Various </a:t>
            </a:r>
            <a:r>
              <a:rPr lang="en-US" sz="3800" dirty="0"/>
              <a:t>surveys conducted for acreage and production estimation in </a:t>
            </a:r>
            <a:r>
              <a:rPr lang="en-US" sz="3800" dirty="0" smtClean="0"/>
              <a:t>crop</a:t>
            </a:r>
          </a:p>
          <a:p>
            <a:pPr fontAlgn="auto">
              <a:lnSpc>
                <a:spcPct val="120000"/>
              </a:lnSpc>
              <a:spcAft>
                <a:spcPts val="0"/>
              </a:spcAft>
              <a:buNone/>
              <a:defRPr/>
            </a:pPr>
            <a:r>
              <a:rPr lang="en-US" sz="3800" dirty="0" smtClean="0"/>
              <a:t>Sector are:</a:t>
            </a:r>
            <a:endParaRPr lang="en-US" sz="3800" dirty="0"/>
          </a:p>
          <a:p>
            <a:pPr fontAlgn="auto">
              <a:lnSpc>
                <a:spcPct val="120000"/>
              </a:lnSpc>
              <a:spcAft>
                <a:spcPts val="0"/>
              </a:spcAft>
              <a:buFont typeface="Arial" pitchFamily="34" charset="0"/>
              <a:buChar char="•"/>
              <a:defRPr/>
            </a:pPr>
            <a:r>
              <a:rPr lang="en-US" sz="3800" dirty="0"/>
              <a:t>Area sample survey (Acreage Survey)</a:t>
            </a:r>
          </a:p>
          <a:p>
            <a:pPr fontAlgn="auto">
              <a:lnSpc>
                <a:spcPct val="120000"/>
              </a:lnSpc>
              <a:spcAft>
                <a:spcPts val="0"/>
              </a:spcAft>
              <a:buFont typeface="Arial" pitchFamily="34" charset="0"/>
              <a:buChar char="•"/>
              <a:defRPr/>
            </a:pPr>
            <a:r>
              <a:rPr lang="en-US" sz="3800" dirty="0"/>
              <a:t>Crop cutting surveys</a:t>
            </a:r>
          </a:p>
          <a:p>
            <a:pPr fontAlgn="auto">
              <a:lnSpc>
                <a:spcPct val="120000"/>
              </a:lnSpc>
              <a:spcAft>
                <a:spcPts val="0"/>
              </a:spcAft>
              <a:buFont typeface="Arial" pitchFamily="34" charset="0"/>
              <a:buChar char="•"/>
              <a:defRPr/>
            </a:pPr>
            <a:r>
              <a:rPr lang="en-US" sz="3800" dirty="0"/>
              <a:t>Opinion surveys</a:t>
            </a:r>
          </a:p>
          <a:p>
            <a:pPr fontAlgn="auto">
              <a:lnSpc>
                <a:spcPct val="120000"/>
              </a:lnSpc>
              <a:spcAft>
                <a:spcPts val="0"/>
              </a:spcAft>
              <a:buFont typeface="Arial" pitchFamily="34" charset="0"/>
              <a:buChar char="•"/>
              <a:defRPr/>
            </a:pPr>
            <a:r>
              <a:rPr lang="en-US" sz="3800" dirty="0"/>
              <a:t>In some </a:t>
            </a:r>
            <a:r>
              <a:rPr lang="en-US" sz="3800" dirty="0" smtClean="0"/>
              <a:t>areas, </a:t>
            </a:r>
            <a:r>
              <a:rPr lang="en-US" sz="3800" dirty="0"/>
              <a:t>subjective judgment is used for acreage estimate.</a:t>
            </a:r>
          </a:p>
          <a:p>
            <a:pPr fontAlgn="auto">
              <a:lnSpc>
                <a:spcPct val="120000"/>
              </a:lnSpc>
              <a:spcAft>
                <a:spcPts val="0"/>
              </a:spcAft>
              <a:buNone/>
              <a:defRPr/>
            </a:pPr>
            <a:r>
              <a:rPr lang="en-US" sz="3800" b="1" u="sng" dirty="0" smtClean="0"/>
              <a:t>Methodology of  </a:t>
            </a:r>
            <a:r>
              <a:rPr lang="en-US" sz="3800" b="1" u="sng" dirty="0"/>
              <a:t>Acreage Survey (Girdwari)</a:t>
            </a:r>
            <a:endParaRPr lang="en-US" sz="3800" dirty="0"/>
          </a:p>
          <a:p>
            <a:pPr algn="just" fontAlgn="auto">
              <a:lnSpc>
                <a:spcPct val="120000"/>
              </a:lnSpc>
              <a:spcAft>
                <a:spcPts val="0"/>
              </a:spcAft>
              <a:buNone/>
              <a:defRPr/>
            </a:pPr>
            <a:r>
              <a:rPr lang="en-US" sz="3800" dirty="0" smtClean="0"/>
              <a:t>	This </a:t>
            </a:r>
            <a:r>
              <a:rPr lang="en-US" sz="3800" dirty="0"/>
              <a:t>survey is carried out in all randomly selected sample villages. The crop reporter conduct the field to field crop inspection (Girdwari) twice during the season: once at the beginning of the season indicating method of sowing i.e. line/ broadcast and second before harvest indicating the varieties sown. Beside </a:t>
            </a:r>
            <a:r>
              <a:rPr lang="en-US" sz="3800" dirty="0" smtClean="0"/>
              <a:t>these, </a:t>
            </a:r>
            <a:r>
              <a:rPr lang="en-US" sz="3800" dirty="0"/>
              <a:t>a special crop inspection (Girdwari) is also carried out to assess area </a:t>
            </a:r>
            <a:r>
              <a:rPr lang="en-US" sz="3800" dirty="0" smtClean="0"/>
              <a:t>under horticultural products.</a:t>
            </a:r>
            <a:endParaRPr lang="en-US" sz="3800" dirty="0"/>
          </a:p>
          <a:p>
            <a:pPr fontAlgn="auto">
              <a:spcAft>
                <a:spcPts val="0"/>
              </a:spcAft>
              <a:buFont typeface="Arial" pitchFamily="34" charset="0"/>
              <a:buChar char="•"/>
              <a:defRPr/>
            </a:pPr>
            <a:endParaRPr lang="en-US" dirty="0"/>
          </a:p>
        </p:txBody>
      </p:sp>
    </p:spTree>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1" name="Title 1"/>
          <p:cNvSpPr>
            <a:spLocks noGrp="1"/>
          </p:cNvSpPr>
          <p:nvPr>
            <p:ph type="title"/>
          </p:nvPr>
        </p:nvSpPr>
        <p:spPr/>
        <p:txBody>
          <a:bodyPr/>
          <a:lstStyle/>
          <a:p>
            <a:pPr algn="l"/>
            <a:r>
              <a:rPr lang="en-US" b="1" dirty="0" smtClean="0"/>
              <a:t>Example</a:t>
            </a:r>
          </a:p>
        </p:txBody>
      </p:sp>
      <p:sp>
        <p:nvSpPr>
          <p:cNvPr id="3" name="Content Placeholder 2"/>
          <p:cNvSpPr>
            <a:spLocks noGrp="1"/>
          </p:cNvSpPr>
          <p:nvPr>
            <p:ph idx="1"/>
          </p:nvPr>
        </p:nvSpPr>
        <p:spPr>
          <a:xfrm>
            <a:off x="457200" y="1066800"/>
            <a:ext cx="8229600" cy="5715000"/>
          </a:xfrm>
        </p:spPr>
        <p:txBody>
          <a:bodyPr rtlCol="0">
            <a:normAutofit fontScale="25000" lnSpcReduction="20000"/>
          </a:bodyPr>
          <a:lstStyle/>
          <a:p>
            <a:pPr marL="0" indent="0" algn="just" fontAlgn="auto">
              <a:lnSpc>
                <a:spcPct val="170000"/>
              </a:lnSpc>
              <a:spcAft>
                <a:spcPts val="0"/>
              </a:spcAft>
              <a:buFont typeface="Arial" pitchFamily="34" charset="0"/>
              <a:buNone/>
              <a:defRPr/>
            </a:pPr>
            <a:r>
              <a:rPr lang="en-US" sz="7400" b="1" u="sng" dirty="0"/>
              <a:t>Statistical Model for Wheat Crop Estimation in Punjab</a:t>
            </a:r>
            <a:endParaRPr lang="en-US" sz="7400" dirty="0"/>
          </a:p>
          <a:p>
            <a:pPr algn="just" fontAlgn="auto">
              <a:lnSpc>
                <a:spcPct val="170000"/>
              </a:lnSpc>
              <a:spcAft>
                <a:spcPts val="0"/>
              </a:spcAft>
              <a:buFont typeface="Arial" pitchFamily="34" charset="0"/>
              <a:buChar char="•"/>
              <a:defRPr/>
            </a:pPr>
            <a:r>
              <a:rPr lang="en-US" sz="7400" dirty="0"/>
              <a:t>In order to estimate the yield per acre of wheat crop, an area frame is prepared which includes all the wheat growing fields in sample </a:t>
            </a:r>
            <a:r>
              <a:rPr lang="en-US" sz="7400" dirty="0" smtClean="0"/>
              <a:t>villages </a:t>
            </a:r>
            <a:r>
              <a:rPr lang="en-US" sz="7400" dirty="0"/>
              <a:t>and in each </a:t>
            </a:r>
            <a:r>
              <a:rPr lang="en-US" sz="7400" dirty="0" smtClean="0"/>
              <a:t>village, </a:t>
            </a:r>
            <a:r>
              <a:rPr lang="en-US" sz="7400" dirty="0"/>
              <a:t>three fields (each field has two plots=six plots) measuring (20 ft x 15ft) are randomly located through a very scientific method. The crops of these plots are harvested by the technical staff when the crop is fully matured. The produce of the plots is threshed, winnowed, cleaned and weighted carefully. </a:t>
            </a:r>
          </a:p>
          <a:p>
            <a:pPr algn="just" fontAlgn="auto">
              <a:lnSpc>
                <a:spcPct val="170000"/>
              </a:lnSpc>
              <a:spcAft>
                <a:spcPts val="0"/>
              </a:spcAft>
              <a:buFont typeface="Arial" pitchFamily="34" charset="0"/>
              <a:buChar char="•"/>
              <a:defRPr/>
            </a:pPr>
            <a:r>
              <a:rPr lang="en-US" sz="7400" dirty="0"/>
              <a:t>The yield obtained from the yield estimation surveys are used to arrive at the average yield per acre. This method is used for the final estimation but for the second </a:t>
            </a:r>
            <a:r>
              <a:rPr lang="en-US" sz="7400" dirty="0" smtClean="0"/>
              <a:t>estimate, </a:t>
            </a:r>
            <a:r>
              <a:rPr lang="en-US" sz="7400" dirty="0"/>
              <a:t>the data of grower opinion survey, climatic conditions, </a:t>
            </a:r>
            <a:r>
              <a:rPr lang="en-US" sz="7400" dirty="0" smtClean="0"/>
              <a:t>input </a:t>
            </a:r>
            <a:r>
              <a:rPr lang="en-US" sz="7400" dirty="0"/>
              <a:t>availability and forecast reports given by the regional statisticians are used as base</a:t>
            </a:r>
            <a:r>
              <a:rPr lang="en-US" sz="5500" dirty="0"/>
              <a:t>.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title"/>
          </p:nvPr>
        </p:nvSpPr>
        <p:spPr/>
        <p:txBody>
          <a:bodyPr/>
          <a:lstStyle/>
          <a:p>
            <a:pPr algn="l"/>
            <a:r>
              <a:rPr lang="en-US" b="1" dirty="0" smtClean="0"/>
              <a:t>Cont.…</a:t>
            </a:r>
          </a:p>
        </p:txBody>
      </p:sp>
      <p:sp>
        <p:nvSpPr>
          <p:cNvPr id="3" name="Content Placeholder 2"/>
          <p:cNvSpPr>
            <a:spLocks noGrp="1"/>
          </p:cNvSpPr>
          <p:nvPr>
            <p:ph idx="1"/>
          </p:nvPr>
        </p:nvSpPr>
        <p:spPr/>
        <p:txBody>
          <a:bodyPr rtlCol="0">
            <a:normAutofit/>
          </a:bodyPr>
          <a:lstStyle/>
          <a:p>
            <a:pPr algn="just" fontAlgn="auto">
              <a:spcAft>
                <a:spcPts val="0"/>
              </a:spcAft>
              <a:buFont typeface="Wingdings" pitchFamily="2" charset="2"/>
              <a:buChar char="Ø"/>
              <a:defRPr/>
            </a:pPr>
            <a:r>
              <a:rPr lang="en-GB" altLang="zh-CN" dirty="0" smtClean="0"/>
              <a:t> Since Agriculture is a land based economic activity therefore agriculture statistics cover </a:t>
            </a:r>
            <a:r>
              <a:rPr lang="en-GB" altLang="zh-CN" b="1" dirty="0" smtClean="0"/>
              <a:t>L</a:t>
            </a:r>
            <a:r>
              <a:rPr lang="en-GB" altLang="zh-CN" dirty="0" smtClean="0"/>
              <a:t>and </a:t>
            </a:r>
            <a:r>
              <a:rPr lang="en-GB" altLang="zh-CN" b="1" dirty="0" smtClean="0"/>
              <a:t>U</a:t>
            </a:r>
            <a:r>
              <a:rPr lang="en-GB" altLang="zh-CN" dirty="0" smtClean="0"/>
              <a:t>sed </a:t>
            </a:r>
            <a:r>
              <a:rPr lang="en-GB" altLang="zh-CN" b="1" dirty="0" smtClean="0"/>
              <a:t>S</a:t>
            </a:r>
            <a:r>
              <a:rPr lang="en-GB" altLang="zh-CN" dirty="0" smtClean="0"/>
              <a:t>tatistics (</a:t>
            </a:r>
            <a:r>
              <a:rPr lang="en-GB" altLang="zh-CN" b="1" dirty="0" smtClean="0"/>
              <a:t>LUS</a:t>
            </a:r>
            <a:r>
              <a:rPr lang="en-GB" altLang="zh-CN" dirty="0" smtClean="0"/>
              <a:t>). Crop area statistics is a major segment of </a:t>
            </a:r>
            <a:r>
              <a:rPr lang="en-GB" altLang="zh-CN" b="1" dirty="0" smtClean="0"/>
              <a:t>LUS.</a:t>
            </a:r>
          </a:p>
        </p:txBody>
      </p:sp>
    </p:spTree>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152400"/>
            <a:ext cx="8382000" cy="685800"/>
          </a:xfrm>
        </p:spPr>
        <p:txBody>
          <a:bodyPr rtlCol="0">
            <a:normAutofit fontScale="90000"/>
          </a:bodyPr>
          <a:lstStyle/>
          <a:p>
            <a:pPr fontAlgn="auto">
              <a:spcAft>
                <a:spcPts val="0"/>
              </a:spcAft>
              <a:defRPr/>
            </a:pPr>
            <a:r>
              <a:rPr lang="en-US" b="1" dirty="0" smtClean="0">
                <a:cs typeface="Times New Roman" pitchFamily="18" charset="0"/>
              </a:rPr>
              <a:t>Acreage Estimation</a:t>
            </a:r>
            <a:endParaRPr lang="en-US" dirty="0">
              <a:cs typeface="Times New Roman" pitchFamily="18" charset="0"/>
            </a:endParaRPr>
          </a:p>
        </p:txBody>
      </p:sp>
      <p:sp>
        <p:nvSpPr>
          <p:cNvPr id="3" name="Subtitle 2"/>
          <p:cNvSpPr>
            <a:spLocks noGrp="1"/>
          </p:cNvSpPr>
          <p:nvPr>
            <p:ph type="subTitle" idx="1"/>
          </p:nvPr>
        </p:nvSpPr>
        <p:spPr>
          <a:xfrm>
            <a:off x="457200" y="1219200"/>
            <a:ext cx="7772400" cy="5181600"/>
          </a:xfrm>
        </p:spPr>
        <p:txBody>
          <a:bodyPr rtlCol="0">
            <a:normAutofit fontScale="92500" lnSpcReduction="20000"/>
          </a:bodyPr>
          <a:lstStyle/>
          <a:p>
            <a:pPr algn="just" fontAlgn="auto">
              <a:spcAft>
                <a:spcPts val="0"/>
              </a:spcAft>
              <a:defRPr/>
            </a:pPr>
            <a:r>
              <a:rPr lang="en-US" sz="2800" dirty="0" smtClean="0">
                <a:solidFill>
                  <a:schemeClr val="tx1"/>
                </a:solidFill>
                <a:latin typeface="+mj-lt"/>
                <a:cs typeface="Times New Roman" pitchFamily="18" charset="0"/>
              </a:rPr>
              <a:t>In Pakistan, the first and second estimates of area sown  under 12 major crops arrived at through Sample Surveys undertaken by the Directorate of Agriculture, Crop Reporting Service departments of the provinces. The final estimates of area sown under all crops are based on coordination of sample survey estimates and complete enumeration (Girdawari) of all Mouzas carried out by Patwaris of Revenue Department twice a year.</a:t>
            </a:r>
            <a:r>
              <a:rPr lang="en-US" sz="2800" dirty="0" smtClean="0">
                <a:solidFill>
                  <a:schemeClr val="tx1"/>
                </a:solidFill>
                <a:cs typeface="Times New Roman" pitchFamily="18" charset="0"/>
              </a:rPr>
              <a:t> The final acreage estimates are approved by the Provincial Agriculture Statistics Coordination Board.</a:t>
            </a:r>
            <a:r>
              <a:rPr lang="en-US" sz="2800" dirty="0" smtClean="0">
                <a:solidFill>
                  <a:schemeClr val="tx1"/>
                </a:solidFill>
                <a:latin typeface="+mj-lt"/>
                <a:cs typeface="Times New Roman" pitchFamily="18" charset="0"/>
              </a:rPr>
              <a:t> This information is then passed on to </a:t>
            </a:r>
            <a:r>
              <a:rPr lang="en-US" sz="2800" b="1" dirty="0" smtClean="0">
                <a:solidFill>
                  <a:schemeClr val="tx1"/>
                </a:solidFill>
                <a:latin typeface="+mj-lt"/>
                <a:cs typeface="Times New Roman" pitchFamily="18" charset="0"/>
              </a:rPr>
              <a:t>C</a:t>
            </a:r>
            <a:r>
              <a:rPr lang="en-US" sz="2800" dirty="0" smtClean="0">
                <a:solidFill>
                  <a:schemeClr val="tx1"/>
                </a:solidFill>
                <a:latin typeface="+mj-lt"/>
                <a:cs typeface="Times New Roman" pitchFamily="18" charset="0"/>
              </a:rPr>
              <a:t>entral </a:t>
            </a:r>
            <a:r>
              <a:rPr lang="en-US" sz="2800" b="1" dirty="0" smtClean="0">
                <a:solidFill>
                  <a:schemeClr val="tx1"/>
                </a:solidFill>
                <a:latin typeface="+mj-lt"/>
                <a:cs typeface="Times New Roman" pitchFamily="18" charset="0"/>
              </a:rPr>
              <a:t>S</a:t>
            </a:r>
            <a:r>
              <a:rPr lang="en-US" sz="2800" dirty="0" smtClean="0">
                <a:solidFill>
                  <a:schemeClr val="tx1"/>
                </a:solidFill>
                <a:latin typeface="+mj-lt"/>
                <a:cs typeface="Times New Roman" pitchFamily="18" charset="0"/>
              </a:rPr>
              <a:t>tatistical </a:t>
            </a:r>
            <a:r>
              <a:rPr lang="en-US" sz="2800" b="1" dirty="0" smtClean="0">
                <a:solidFill>
                  <a:schemeClr val="tx1"/>
                </a:solidFill>
                <a:latin typeface="+mj-lt"/>
                <a:cs typeface="Times New Roman" pitchFamily="18" charset="0"/>
              </a:rPr>
              <a:t>O</a:t>
            </a:r>
            <a:r>
              <a:rPr lang="en-US" sz="2800" dirty="0" smtClean="0">
                <a:solidFill>
                  <a:schemeClr val="tx1"/>
                </a:solidFill>
                <a:latin typeface="+mj-lt"/>
                <a:cs typeface="Times New Roman" pitchFamily="18" charset="0"/>
              </a:rPr>
              <a:t>ffice </a:t>
            </a:r>
            <a:r>
              <a:rPr lang="en-US" sz="2800" b="1" dirty="0" smtClean="0">
                <a:solidFill>
                  <a:schemeClr val="tx1"/>
                </a:solidFill>
                <a:latin typeface="+mj-lt"/>
                <a:cs typeface="Times New Roman" pitchFamily="18" charset="0"/>
              </a:rPr>
              <a:t>(CSO) </a:t>
            </a:r>
            <a:r>
              <a:rPr lang="en-US" sz="2800" dirty="0" smtClean="0">
                <a:solidFill>
                  <a:schemeClr val="tx1"/>
                </a:solidFill>
                <a:latin typeface="+mj-lt"/>
                <a:cs typeface="Times New Roman" pitchFamily="18" charset="0"/>
              </a:rPr>
              <a:t>, where the provincial level estimates are compiled to get estimates at National level.</a:t>
            </a:r>
            <a:endParaRPr lang="en-US" sz="2800" dirty="0">
              <a:solidFill>
                <a:schemeClr val="tx1"/>
              </a:solidFill>
              <a:latin typeface="+mj-lt"/>
              <a:cs typeface="Times New Roman" pitchFamily="18" charset="0"/>
            </a:endParaRPr>
          </a:p>
        </p:txBody>
      </p:sp>
    </p:spTree>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3"/>
          <p:cNvSpPr>
            <a:spLocks noGrp="1"/>
          </p:cNvSpPr>
          <p:nvPr>
            <p:ph idx="1"/>
          </p:nvPr>
        </p:nvSpPr>
        <p:spPr>
          <a:xfrm>
            <a:off x="457200" y="609600"/>
            <a:ext cx="8229600" cy="5516563"/>
          </a:xfrm>
        </p:spPr>
        <p:txBody>
          <a:bodyPr rtlCol="0">
            <a:normAutofit/>
          </a:bodyPr>
          <a:lstStyle/>
          <a:p>
            <a:pPr fontAlgn="auto">
              <a:spcAft>
                <a:spcPts val="0"/>
              </a:spcAft>
              <a:buNone/>
              <a:defRPr/>
            </a:pPr>
            <a:r>
              <a:rPr lang="en-US" sz="2400" dirty="0" smtClean="0">
                <a:latin typeface="+mj-lt"/>
              </a:rPr>
              <a:t>The </a:t>
            </a:r>
            <a:r>
              <a:rPr lang="en-US" sz="2400" b="1" dirty="0" smtClean="0">
                <a:latin typeface="+mj-lt"/>
              </a:rPr>
              <a:t>CSO </a:t>
            </a:r>
            <a:r>
              <a:rPr lang="en-US" sz="2400" dirty="0" smtClean="0">
                <a:latin typeface="+mj-lt"/>
              </a:rPr>
              <a:t>used to release three estimates of crops.</a:t>
            </a:r>
          </a:p>
          <a:p>
            <a:pPr lvl="2" fontAlgn="auto">
              <a:spcAft>
                <a:spcPts val="0"/>
              </a:spcAft>
              <a:buFont typeface="Wingdings" pitchFamily="2" charset="2"/>
              <a:buChar char="Ø"/>
              <a:defRPr/>
            </a:pPr>
            <a:r>
              <a:rPr lang="en-US" dirty="0" smtClean="0">
                <a:latin typeface="+mj-lt"/>
              </a:rPr>
              <a:t>First estimate of crop indicates the tentative area planted under the given crop.</a:t>
            </a:r>
          </a:p>
          <a:p>
            <a:pPr lvl="2" fontAlgn="auto">
              <a:spcAft>
                <a:spcPts val="0"/>
              </a:spcAft>
              <a:buFont typeface="Wingdings" pitchFamily="2" charset="2"/>
              <a:buChar char="Ø"/>
              <a:defRPr/>
            </a:pPr>
            <a:r>
              <a:rPr lang="en-US" dirty="0" smtClean="0">
                <a:latin typeface="+mj-lt"/>
              </a:rPr>
              <a:t>Second estimate indicates the area and provisional size of production.</a:t>
            </a:r>
          </a:p>
          <a:p>
            <a:pPr lvl="2" fontAlgn="auto">
              <a:spcAft>
                <a:spcPts val="0"/>
              </a:spcAft>
              <a:buFont typeface="Wingdings" pitchFamily="2" charset="2"/>
              <a:buChar char="Ø"/>
              <a:defRPr/>
            </a:pPr>
            <a:r>
              <a:rPr lang="en-US" dirty="0" smtClean="0">
                <a:latin typeface="+mj-lt"/>
              </a:rPr>
              <a:t>The Final estimate indicates post harvest estimate and contains firm area and production figures.</a:t>
            </a:r>
          </a:p>
          <a:p>
            <a:pPr fontAlgn="auto">
              <a:spcAft>
                <a:spcPts val="0"/>
              </a:spcAft>
              <a:buNone/>
              <a:defRPr/>
            </a:pPr>
            <a:r>
              <a:rPr lang="en-US" sz="2400" dirty="0" smtClean="0">
                <a:latin typeface="+mj-lt"/>
              </a:rPr>
              <a:t>	For six major crops all three estimates are released. Two estimates of fourteen other important crops are released. For other minor crops only one estimate released.</a:t>
            </a:r>
          </a:p>
        </p:txBody>
      </p:sp>
    </p:spTree>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3" name="Rectangle 2"/>
          <p:cNvSpPr>
            <a:spLocks noGrp="1"/>
          </p:cNvSpPr>
          <p:nvPr>
            <p:ph type="title"/>
          </p:nvPr>
        </p:nvSpPr>
        <p:spPr/>
        <p:txBody>
          <a:bodyPr/>
          <a:lstStyle/>
          <a:p>
            <a:r>
              <a:rPr lang="en-US" sz="4000" b="1" smtClean="0"/>
              <a:t>First</a:t>
            </a:r>
            <a:r>
              <a:rPr lang="en-US" smtClean="0"/>
              <a:t> </a:t>
            </a:r>
            <a:r>
              <a:rPr lang="en-US" sz="4000" b="1" smtClean="0"/>
              <a:t>Estimate</a:t>
            </a:r>
            <a:r>
              <a:rPr lang="en-US" smtClean="0"/>
              <a:t> </a:t>
            </a:r>
            <a:r>
              <a:rPr lang="en-US" sz="4000" b="1" smtClean="0"/>
              <a:t>of</a:t>
            </a:r>
            <a:r>
              <a:rPr lang="en-US" smtClean="0"/>
              <a:t> </a:t>
            </a:r>
            <a:r>
              <a:rPr lang="en-US" sz="4000" b="1" smtClean="0"/>
              <a:t>Wheat</a:t>
            </a:r>
            <a:r>
              <a:rPr lang="en-US" smtClean="0"/>
              <a:t> </a:t>
            </a:r>
            <a:r>
              <a:rPr lang="en-US" sz="4000" b="1" smtClean="0"/>
              <a:t>Crop</a:t>
            </a:r>
          </a:p>
        </p:txBody>
      </p:sp>
      <p:sp>
        <p:nvSpPr>
          <p:cNvPr id="120834" name="Rectangle 3"/>
          <p:cNvSpPr>
            <a:spLocks noGrp="1"/>
          </p:cNvSpPr>
          <p:nvPr>
            <p:ph type="body" sz="half" idx="1"/>
          </p:nvPr>
        </p:nvSpPr>
        <p:spPr/>
        <p:txBody>
          <a:bodyPr/>
          <a:lstStyle/>
          <a:p>
            <a:r>
              <a:rPr lang="en-US" sz="2400" smtClean="0">
                <a:latin typeface="Times New Roman" pitchFamily="18" charset="0"/>
              </a:rPr>
              <a:t>The following table represents the first estimate of wheat crop for 2010-11 which includes only area.</a:t>
            </a:r>
          </a:p>
          <a:p>
            <a:endParaRPr lang="en-US" sz="2400" smtClean="0">
              <a:latin typeface="Times New Roman" pitchFamily="18" charset="0"/>
            </a:endParaRPr>
          </a:p>
        </p:txBody>
      </p:sp>
      <p:graphicFrame>
        <p:nvGraphicFramePr>
          <p:cNvPr id="15429" name="Group 69"/>
          <p:cNvGraphicFramePr>
            <a:graphicFrameLocks noGrp="1"/>
          </p:cNvGraphicFramePr>
          <p:nvPr>
            <p:ph sz="half" idx="2"/>
          </p:nvPr>
        </p:nvGraphicFramePr>
        <p:xfrm>
          <a:off x="457200" y="2590800"/>
          <a:ext cx="8229600" cy="3606800"/>
        </p:xfrm>
        <a:graphic>
          <a:graphicData uri="http://schemas.openxmlformats.org/drawingml/2006/table">
            <a:tbl>
              <a:tblPr/>
              <a:tblGrid>
                <a:gridCol w="2057400"/>
                <a:gridCol w="2057400"/>
                <a:gridCol w="2057400"/>
                <a:gridCol w="2057400"/>
              </a:tblGrid>
              <a:tr h="514350">
                <a:tc rowSpan="2">
                  <a:txBody>
                    <a:bodyPr/>
                    <a:lstStyle/>
                    <a:p>
                      <a:pPr marL="0" marR="0" lvl="0" indent="0" algn="ctr" defTabSz="914400" rtl="0" eaLnBrk="1" fontAlgn="base" latinLnBrk="0" hangingPunct="1">
                        <a:lnSpc>
                          <a:spcPct val="100000"/>
                        </a:lnSpc>
                        <a:spcBef>
                          <a:spcPct val="20000"/>
                        </a:spcBef>
                        <a:spcAft>
                          <a:spcPct val="0"/>
                        </a:spcAft>
                        <a:buClrTx/>
                        <a:buSzTx/>
                        <a:buFont typeface="Arial" pitchFamily="34" charset="0"/>
                        <a:buNone/>
                        <a:tabLst/>
                      </a:pPr>
                      <a:r>
                        <a:rPr kumimoji="0" lang="en-US" sz="2000" b="0" i="0" u="none" strike="noStrike" cap="none" normalizeH="0" baseline="0" dirty="0" smtClean="0">
                          <a:ln>
                            <a:noFill/>
                          </a:ln>
                          <a:solidFill>
                            <a:schemeClr val="tx1"/>
                          </a:solidFill>
                          <a:effectLst/>
                          <a:latin typeface="+mj-lt"/>
                        </a:rPr>
                        <a:t>Province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Tx/>
                        <a:buSzTx/>
                        <a:buFont typeface="Arial" pitchFamily="34" charset="0"/>
                        <a:buNone/>
                        <a:tabLst/>
                      </a:pPr>
                      <a:r>
                        <a:rPr kumimoji="0" lang="en-US" sz="2000" b="0" i="0" u="none" strike="noStrike" cap="none" normalizeH="0" baseline="0" smtClean="0">
                          <a:ln>
                            <a:noFill/>
                          </a:ln>
                          <a:solidFill>
                            <a:schemeClr val="tx1"/>
                          </a:solidFill>
                          <a:effectLst/>
                          <a:latin typeface="+mj-lt"/>
                        </a:rPr>
                        <a:t>Area “000” hectares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 typeface="Arial" pitchFamily="34" charset="0"/>
                        <a:buNone/>
                        <a:tabLst/>
                      </a:pPr>
                      <a:r>
                        <a:rPr kumimoji="0" lang="en-US" sz="2000" b="0" i="0" u="none" strike="noStrike" cap="none" normalizeH="0" baseline="0" smtClean="0">
                          <a:ln>
                            <a:noFill/>
                          </a:ln>
                          <a:solidFill>
                            <a:schemeClr val="tx1"/>
                          </a:solidFill>
                          <a:effectLst/>
                          <a:latin typeface="+mj-lt"/>
                        </a:rPr>
                        <a:t>% Change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4350">
                <a:tc vMerge="1">
                  <a:txBody>
                    <a:bodyPr/>
                    <a:lstStyle/>
                    <a:p>
                      <a:endParaRPr lang="en-US"/>
                    </a:p>
                  </a:txBody>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pitchFamily="34" charset="0"/>
                        <a:buNone/>
                        <a:tabLst/>
                      </a:pPr>
                      <a:r>
                        <a:rPr kumimoji="0" lang="en-US" sz="2000" b="0" i="0" u="none" strike="noStrike" cap="none" normalizeH="0" baseline="0" dirty="0" smtClean="0">
                          <a:ln>
                            <a:noFill/>
                          </a:ln>
                          <a:solidFill>
                            <a:schemeClr val="tx1"/>
                          </a:solidFill>
                          <a:effectLst/>
                          <a:latin typeface="+mj-lt"/>
                        </a:rPr>
                        <a:t>2010-11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pitchFamily="34" charset="0"/>
                        <a:buNone/>
                        <a:tabLst/>
                      </a:pPr>
                      <a:r>
                        <a:rPr kumimoji="0" lang="en-US" sz="2000" b="0" i="0" u="none" strike="noStrike" cap="none" normalizeH="0" baseline="0" smtClean="0">
                          <a:ln>
                            <a:noFill/>
                          </a:ln>
                          <a:solidFill>
                            <a:schemeClr val="tx1"/>
                          </a:solidFill>
                          <a:effectLst/>
                          <a:latin typeface="+mj-lt"/>
                        </a:rPr>
                        <a:t>2009-10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US"/>
                    </a:p>
                  </a:txBody>
                  <a:tcPr/>
                </a:tc>
              </a:tr>
              <a:tr h="514350">
                <a:tc>
                  <a:txBody>
                    <a:bodyPr/>
                    <a:lstStyle/>
                    <a:p>
                      <a:pPr marL="0" marR="0" lvl="0" indent="0" algn="ctr" defTabSz="914400" rtl="0" eaLnBrk="1" fontAlgn="base" latinLnBrk="0" hangingPunct="1">
                        <a:lnSpc>
                          <a:spcPct val="100000"/>
                        </a:lnSpc>
                        <a:spcBef>
                          <a:spcPct val="20000"/>
                        </a:spcBef>
                        <a:spcAft>
                          <a:spcPct val="0"/>
                        </a:spcAft>
                        <a:buClrTx/>
                        <a:buSzTx/>
                        <a:buFont typeface="Arial" pitchFamily="34" charset="0"/>
                        <a:buNone/>
                        <a:tabLst/>
                      </a:pPr>
                      <a:r>
                        <a:rPr kumimoji="0" lang="en-US" sz="2000" b="0" i="0" u="none" strike="noStrike" cap="none" normalizeH="0" baseline="0" smtClean="0">
                          <a:ln>
                            <a:noFill/>
                          </a:ln>
                          <a:solidFill>
                            <a:schemeClr val="tx1"/>
                          </a:solidFill>
                          <a:effectLst/>
                          <a:latin typeface="+mj-lt"/>
                        </a:rPr>
                        <a:t>Punjab</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pitchFamily="34" charset="0"/>
                        <a:buNone/>
                        <a:tabLst/>
                      </a:pPr>
                      <a:r>
                        <a:rPr kumimoji="0" lang="en-US" sz="2000" b="0" i="0" u="none" strike="noStrike" cap="none" normalizeH="0" baseline="0" smtClean="0">
                          <a:ln>
                            <a:noFill/>
                          </a:ln>
                          <a:solidFill>
                            <a:schemeClr val="tx1"/>
                          </a:solidFill>
                          <a:effectLst/>
                          <a:latin typeface="+mj-lt"/>
                        </a:rPr>
                        <a:t>6678.0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pitchFamily="34" charset="0"/>
                        <a:buNone/>
                        <a:tabLst/>
                      </a:pPr>
                      <a:r>
                        <a:rPr kumimoji="0" lang="en-US" sz="2000" b="0" i="0" u="none" strike="noStrike" cap="none" normalizeH="0" baseline="0" dirty="0" smtClean="0">
                          <a:ln>
                            <a:noFill/>
                          </a:ln>
                          <a:solidFill>
                            <a:schemeClr val="tx1"/>
                          </a:solidFill>
                          <a:effectLst/>
                          <a:latin typeface="+mj-lt"/>
                        </a:rPr>
                        <a:t>6913.5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pitchFamily="34" charset="0"/>
                        <a:buNone/>
                        <a:tabLst/>
                      </a:pPr>
                      <a:r>
                        <a:rPr kumimoji="0" lang="en-US" sz="2000" b="0" i="0" u="none" strike="noStrike" cap="none" normalizeH="0" baseline="0" smtClean="0">
                          <a:ln>
                            <a:noFill/>
                          </a:ln>
                          <a:solidFill>
                            <a:schemeClr val="tx1"/>
                          </a:solidFill>
                          <a:effectLst/>
                          <a:latin typeface="+mj-lt"/>
                        </a:rPr>
                        <a:t>-3.4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4350">
                <a:tc>
                  <a:txBody>
                    <a:bodyPr/>
                    <a:lstStyle/>
                    <a:p>
                      <a:pPr marL="0" marR="0" lvl="0" indent="0" algn="ctr" defTabSz="914400" rtl="0" eaLnBrk="1" fontAlgn="base" latinLnBrk="0" hangingPunct="1">
                        <a:lnSpc>
                          <a:spcPct val="100000"/>
                        </a:lnSpc>
                        <a:spcBef>
                          <a:spcPct val="20000"/>
                        </a:spcBef>
                        <a:spcAft>
                          <a:spcPct val="0"/>
                        </a:spcAft>
                        <a:buClrTx/>
                        <a:buSzTx/>
                        <a:buFont typeface="Arial" pitchFamily="34" charset="0"/>
                        <a:buNone/>
                        <a:tabLst/>
                      </a:pPr>
                      <a:r>
                        <a:rPr kumimoji="0" lang="en-US" sz="2000" b="0" i="0" u="none" strike="noStrike" cap="none" normalizeH="0" baseline="0" smtClean="0">
                          <a:ln>
                            <a:noFill/>
                          </a:ln>
                          <a:solidFill>
                            <a:schemeClr val="tx1"/>
                          </a:solidFill>
                          <a:effectLst/>
                          <a:latin typeface="+mj-lt"/>
                        </a:rPr>
                        <a:t>Sindh</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pitchFamily="34" charset="0"/>
                        <a:buNone/>
                        <a:tabLst/>
                      </a:pPr>
                      <a:r>
                        <a:rPr kumimoji="0" lang="en-US" sz="2000" b="0" i="0" u="none" strike="noStrike" cap="none" normalizeH="0" baseline="0" smtClean="0">
                          <a:ln>
                            <a:noFill/>
                          </a:ln>
                          <a:solidFill>
                            <a:schemeClr val="tx1"/>
                          </a:solidFill>
                          <a:effectLst/>
                          <a:latin typeface="+mj-lt"/>
                        </a:rPr>
                        <a:t>1080.9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pitchFamily="34" charset="0"/>
                        <a:buNone/>
                        <a:tabLst/>
                      </a:pPr>
                      <a:r>
                        <a:rPr kumimoji="0" lang="en-US" sz="2000" b="0" i="0" u="none" strike="noStrike" cap="none" normalizeH="0" baseline="0" dirty="0" smtClean="0">
                          <a:ln>
                            <a:noFill/>
                          </a:ln>
                          <a:solidFill>
                            <a:schemeClr val="tx1"/>
                          </a:solidFill>
                          <a:effectLst/>
                          <a:latin typeface="+mj-lt"/>
                        </a:rPr>
                        <a:t>1092.3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pitchFamily="34" charset="0"/>
                        <a:buNone/>
                        <a:tabLst/>
                      </a:pPr>
                      <a:r>
                        <a:rPr kumimoji="0" lang="en-US" sz="2000" b="0" i="0" u="none" strike="noStrike" cap="none" normalizeH="0" baseline="0" dirty="0" smtClean="0">
                          <a:ln>
                            <a:noFill/>
                          </a:ln>
                          <a:solidFill>
                            <a:schemeClr val="tx1"/>
                          </a:solidFill>
                          <a:effectLst/>
                          <a:latin typeface="+mj-lt"/>
                        </a:rPr>
                        <a:t>-1.0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7525">
                <a:tc>
                  <a:txBody>
                    <a:bodyPr/>
                    <a:lstStyle/>
                    <a:p>
                      <a:pPr marL="0" marR="0" lvl="0" indent="0" algn="ctr" defTabSz="914400" rtl="0" eaLnBrk="1" fontAlgn="base" latinLnBrk="0" hangingPunct="1">
                        <a:lnSpc>
                          <a:spcPct val="100000"/>
                        </a:lnSpc>
                        <a:spcBef>
                          <a:spcPct val="20000"/>
                        </a:spcBef>
                        <a:spcAft>
                          <a:spcPct val="0"/>
                        </a:spcAft>
                        <a:buClrTx/>
                        <a:buSzTx/>
                        <a:buFont typeface="Arial" pitchFamily="34" charset="0"/>
                        <a:buNone/>
                        <a:tabLst/>
                      </a:pPr>
                      <a:r>
                        <a:rPr kumimoji="0" lang="en-US" sz="2000" b="0" i="0" u="none" strike="noStrike" cap="none" normalizeH="0" baseline="0" dirty="0" smtClean="0">
                          <a:ln>
                            <a:noFill/>
                          </a:ln>
                          <a:solidFill>
                            <a:schemeClr val="tx1"/>
                          </a:solidFill>
                          <a:effectLst/>
                          <a:latin typeface="+mj-lt"/>
                        </a:rPr>
                        <a:t>K.P</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pitchFamily="34" charset="0"/>
                        <a:buNone/>
                        <a:tabLst/>
                      </a:pPr>
                      <a:r>
                        <a:rPr kumimoji="0" lang="en-US" sz="2000" b="0" i="0" u="none" strike="noStrike" cap="none" normalizeH="0" baseline="0" smtClean="0">
                          <a:ln>
                            <a:noFill/>
                          </a:ln>
                          <a:solidFill>
                            <a:schemeClr val="tx1"/>
                          </a:solidFill>
                          <a:effectLst/>
                          <a:latin typeface="+mj-lt"/>
                        </a:rPr>
                        <a:t>725.0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pitchFamily="34" charset="0"/>
                        <a:buNone/>
                        <a:tabLst/>
                      </a:pPr>
                      <a:r>
                        <a:rPr kumimoji="0" lang="en-US" sz="2000" b="0" i="0" u="none" strike="noStrike" cap="none" normalizeH="0" baseline="0" smtClean="0">
                          <a:ln>
                            <a:noFill/>
                          </a:ln>
                          <a:solidFill>
                            <a:schemeClr val="tx1"/>
                          </a:solidFill>
                          <a:effectLst/>
                          <a:latin typeface="+mj-lt"/>
                        </a:rPr>
                        <a:t>758.3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pitchFamily="34" charset="0"/>
                        <a:buNone/>
                        <a:tabLst/>
                      </a:pPr>
                      <a:r>
                        <a:rPr kumimoji="0" lang="en-US" sz="2000" b="0" i="0" u="none" strike="noStrike" cap="none" normalizeH="0" baseline="0" dirty="0" smtClean="0">
                          <a:ln>
                            <a:noFill/>
                          </a:ln>
                          <a:solidFill>
                            <a:schemeClr val="tx1"/>
                          </a:solidFill>
                          <a:effectLst/>
                          <a:latin typeface="+mj-lt"/>
                        </a:rPr>
                        <a:t>-4.4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7525">
                <a:tc>
                  <a:txBody>
                    <a:bodyPr/>
                    <a:lstStyle/>
                    <a:p>
                      <a:pPr marL="0" marR="0" lvl="0" indent="0" algn="ctr" defTabSz="914400" rtl="0" eaLnBrk="1" fontAlgn="base" latinLnBrk="0" hangingPunct="1">
                        <a:lnSpc>
                          <a:spcPct val="100000"/>
                        </a:lnSpc>
                        <a:spcBef>
                          <a:spcPct val="20000"/>
                        </a:spcBef>
                        <a:spcAft>
                          <a:spcPct val="0"/>
                        </a:spcAft>
                        <a:buClrTx/>
                        <a:buSzTx/>
                        <a:buFont typeface="Arial" pitchFamily="34" charset="0"/>
                        <a:buNone/>
                        <a:tabLst/>
                      </a:pPr>
                      <a:r>
                        <a:rPr kumimoji="0" lang="en-US" sz="2000" b="0" i="0" u="none" strike="noStrike" cap="none" normalizeH="0" baseline="0" smtClean="0">
                          <a:ln>
                            <a:noFill/>
                          </a:ln>
                          <a:solidFill>
                            <a:schemeClr val="tx1"/>
                          </a:solidFill>
                          <a:effectLst/>
                          <a:latin typeface="+mj-lt"/>
                        </a:rPr>
                        <a:t>Balochistan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pitchFamily="34" charset="0"/>
                        <a:buNone/>
                        <a:tabLst/>
                      </a:pPr>
                      <a:r>
                        <a:rPr kumimoji="0" lang="en-US" sz="2000" b="0" i="0" u="none" strike="noStrike" cap="none" normalizeH="0" baseline="0" smtClean="0">
                          <a:ln>
                            <a:noFill/>
                          </a:ln>
                          <a:solidFill>
                            <a:schemeClr val="tx1"/>
                          </a:solidFill>
                          <a:effectLst/>
                          <a:latin typeface="+mj-lt"/>
                        </a:rPr>
                        <a:t>321.1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pitchFamily="34" charset="0"/>
                        <a:buNone/>
                        <a:tabLst/>
                      </a:pPr>
                      <a:r>
                        <a:rPr kumimoji="0" lang="en-US" sz="2000" b="0" i="0" u="none" strike="noStrike" cap="none" normalizeH="0" baseline="0" smtClean="0">
                          <a:ln>
                            <a:noFill/>
                          </a:ln>
                          <a:solidFill>
                            <a:schemeClr val="tx1"/>
                          </a:solidFill>
                          <a:effectLst/>
                          <a:latin typeface="+mj-lt"/>
                        </a:rPr>
                        <a:t>367.5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pitchFamily="34" charset="0"/>
                        <a:buNone/>
                        <a:tabLst/>
                      </a:pPr>
                      <a:r>
                        <a:rPr kumimoji="0" lang="en-US" sz="2000" b="0" i="0" u="none" strike="noStrike" cap="none" normalizeH="0" baseline="0" dirty="0" smtClean="0">
                          <a:ln>
                            <a:noFill/>
                          </a:ln>
                          <a:solidFill>
                            <a:schemeClr val="tx1"/>
                          </a:solidFill>
                          <a:effectLst/>
                          <a:latin typeface="+mj-lt"/>
                        </a:rPr>
                        <a:t>-12.6</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4350">
                <a:tc>
                  <a:txBody>
                    <a:bodyPr/>
                    <a:lstStyle/>
                    <a:p>
                      <a:pPr marL="0" marR="0" lvl="0" indent="0" algn="ctr" defTabSz="914400" rtl="0" eaLnBrk="1" fontAlgn="base" latinLnBrk="0" hangingPunct="1">
                        <a:lnSpc>
                          <a:spcPct val="100000"/>
                        </a:lnSpc>
                        <a:spcBef>
                          <a:spcPct val="20000"/>
                        </a:spcBef>
                        <a:spcAft>
                          <a:spcPct val="0"/>
                        </a:spcAft>
                        <a:buClrTx/>
                        <a:buSzTx/>
                        <a:buFont typeface="Arial" pitchFamily="34" charset="0"/>
                        <a:buNone/>
                        <a:tabLst/>
                      </a:pPr>
                      <a:r>
                        <a:rPr kumimoji="0" lang="en-US" sz="2000" b="0" i="0" u="none" strike="noStrike" cap="none" normalizeH="0" baseline="0" smtClean="0">
                          <a:ln>
                            <a:noFill/>
                          </a:ln>
                          <a:solidFill>
                            <a:schemeClr val="tx1"/>
                          </a:solidFill>
                          <a:effectLst/>
                          <a:latin typeface="+mj-lt"/>
                        </a:rPr>
                        <a:t>Pakistan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pitchFamily="34" charset="0"/>
                        <a:buNone/>
                        <a:tabLst/>
                      </a:pPr>
                      <a:r>
                        <a:rPr kumimoji="0" lang="en-US" sz="2000" b="0" i="0" u="none" strike="noStrike" cap="none" normalizeH="0" baseline="0" smtClean="0">
                          <a:ln>
                            <a:noFill/>
                          </a:ln>
                          <a:solidFill>
                            <a:schemeClr val="tx1"/>
                          </a:solidFill>
                          <a:effectLst/>
                          <a:latin typeface="+mj-lt"/>
                        </a:rPr>
                        <a:t>8805.0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pitchFamily="34" charset="0"/>
                        <a:buNone/>
                        <a:tabLst/>
                      </a:pPr>
                      <a:r>
                        <a:rPr kumimoji="0" lang="en-US" sz="2000" b="0" i="0" u="none" strike="noStrike" cap="none" normalizeH="0" baseline="0" smtClean="0">
                          <a:ln>
                            <a:noFill/>
                          </a:ln>
                          <a:solidFill>
                            <a:schemeClr val="tx1"/>
                          </a:solidFill>
                          <a:effectLst/>
                          <a:latin typeface="+mj-lt"/>
                        </a:rPr>
                        <a:t>9131.6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pitchFamily="34" charset="0"/>
                        <a:buNone/>
                        <a:tabLst/>
                      </a:pPr>
                      <a:r>
                        <a:rPr kumimoji="0" lang="en-US" sz="2000" b="0" i="0" u="none" strike="noStrike" cap="none" normalizeH="0" baseline="0" dirty="0" smtClean="0">
                          <a:ln>
                            <a:noFill/>
                          </a:ln>
                          <a:solidFill>
                            <a:schemeClr val="tx1"/>
                          </a:solidFill>
                          <a:effectLst/>
                          <a:latin typeface="+mj-lt"/>
                        </a:rPr>
                        <a:t>-3.6</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7" name="Rectangle 2"/>
          <p:cNvSpPr>
            <a:spLocks noGrp="1"/>
          </p:cNvSpPr>
          <p:nvPr>
            <p:ph type="title"/>
          </p:nvPr>
        </p:nvSpPr>
        <p:spPr/>
        <p:txBody>
          <a:bodyPr>
            <a:normAutofit fontScale="90000"/>
          </a:bodyPr>
          <a:lstStyle/>
          <a:p>
            <a:r>
              <a:rPr lang="en-US" sz="4000" b="1" dirty="0" smtClean="0"/>
              <a:t>Second Estimate of Wheat Crop</a:t>
            </a:r>
          </a:p>
        </p:txBody>
      </p:sp>
      <p:sp>
        <p:nvSpPr>
          <p:cNvPr id="20483" name="Rectangle 3"/>
          <p:cNvSpPr>
            <a:spLocks noGrp="1"/>
          </p:cNvSpPr>
          <p:nvPr>
            <p:ph type="body" sz="half" idx="1"/>
          </p:nvPr>
        </p:nvSpPr>
        <p:spPr>
          <a:xfrm>
            <a:off x="457200" y="5562600"/>
            <a:ext cx="8229600" cy="990600"/>
          </a:xfrm>
        </p:spPr>
        <p:txBody>
          <a:bodyPr rtlCol="0">
            <a:normAutofit fontScale="77500" lnSpcReduction="20000"/>
          </a:bodyPr>
          <a:lstStyle/>
          <a:p>
            <a:pPr fontAlgn="auto">
              <a:spcAft>
                <a:spcPts val="0"/>
              </a:spcAft>
              <a:buFont typeface="Wingdings" pitchFamily="2" charset="2"/>
              <a:buChar char="Ø"/>
              <a:defRPr/>
            </a:pPr>
            <a:r>
              <a:rPr lang="en-US" sz="2400" dirty="0" smtClean="0">
                <a:latin typeface="+mj-lt"/>
              </a:rPr>
              <a:t>Above table represents the first &amp; second estimates of wheat crop for 2010-11 which includes area and production.</a:t>
            </a:r>
          </a:p>
          <a:p>
            <a:pPr fontAlgn="auto">
              <a:spcAft>
                <a:spcPts val="0"/>
              </a:spcAft>
              <a:buFont typeface="Wingdings" pitchFamily="2" charset="2"/>
              <a:buChar char="Ø"/>
              <a:defRPr/>
            </a:pPr>
            <a:r>
              <a:rPr lang="en-US" sz="2400" dirty="0"/>
              <a:t>Work on the final estimate of wheat crop is in progress.</a:t>
            </a:r>
          </a:p>
          <a:p>
            <a:pPr fontAlgn="auto">
              <a:spcAft>
                <a:spcPts val="0"/>
              </a:spcAft>
              <a:buFont typeface="Wingdings" pitchFamily="2" charset="2"/>
              <a:buChar char="Ø"/>
              <a:defRPr/>
            </a:pPr>
            <a:endParaRPr lang="en-US" sz="2400" dirty="0" smtClean="0">
              <a:latin typeface="+mj-lt"/>
            </a:endParaRPr>
          </a:p>
          <a:p>
            <a:pPr fontAlgn="auto">
              <a:spcAft>
                <a:spcPts val="0"/>
              </a:spcAft>
              <a:buFont typeface="Arial" pitchFamily="34" charset="0"/>
              <a:buNone/>
              <a:defRPr/>
            </a:pPr>
            <a:endParaRPr lang="en-US" sz="2400" dirty="0" smtClean="0">
              <a:latin typeface="Times New Roman" pitchFamily="18" charset="0"/>
            </a:endParaRPr>
          </a:p>
          <a:p>
            <a:pPr fontAlgn="auto">
              <a:spcAft>
                <a:spcPts val="0"/>
              </a:spcAft>
              <a:buFont typeface="Arial" pitchFamily="34" charset="0"/>
              <a:buNone/>
              <a:defRPr/>
            </a:pPr>
            <a:endParaRPr lang="en-US" sz="2800" dirty="0" smtClean="0"/>
          </a:p>
        </p:txBody>
      </p:sp>
      <p:graphicFrame>
        <p:nvGraphicFramePr>
          <p:cNvPr id="20585" name="Group 105"/>
          <p:cNvGraphicFramePr>
            <a:graphicFrameLocks noGrp="1"/>
          </p:cNvGraphicFramePr>
          <p:nvPr>
            <p:ph sz="half" idx="2"/>
          </p:nvPr>
        </p:nvGraphicFramePr>
        <p:xfrm>
          <a:off x="173990" y="1447800"/>
          <a:ext cx="8970010" cy="4259898"/>
        </p:xfrm>
        <a:graphic>
          <a:graphicData uri="http://schemas.openxmlformats.org/drawingml/2006/table">
            <a:tbl>
              <a:tblPr/>
              <a:tblGrid>
                <a:gridCol w="1600200"/>
                <a:gridCol w="1219200"/>
                <a:gridCol w="1066800"/>
                <a:gridCol w="1398905"/>
                <a:gridCol w="1219200"/>
                <a:gridCol w="1066800"/>
                <a:gridCol w="1398905"/>
              </a:tblGrid>
              <a:tr h="484188">
                <a:tc rowSpan="2">
                  <a:txBody>
                    <a:bodyPr/>
                    <a:lstStyle/>
                    <a:p>
                      <a:pPr marL="0" marR="0" lvl="0" indent="0" algn="l" defTabSz="914400" rtl="0" eaLnBrk="1" fontAlgn="base" latinLnBrk="0" hangingPunct="1">
                        <a:lnSpc>
                          <a:spcPct val="100000"/>
                        </a:lnSpc>
                        <a:spcBef>
                          <a:spcPct val="20000"/>
                        </a:spcBef>
                        <a:spcAft>
                          <a:spcPct val="0"/>
                        </a:spcAft>
                        <a:buClrTx/>
                        <a:buSzTx/>
                        <a:buFont typeface="Arial" pitchFamily="34" charset="0"/>
                        <a:buNone/>
                        <a:tabLst/>
                      </a:pPr>
                      <a:r>
                        <a:rPr kumimoji="0" lang="en-US" sz="2000" b="0" i="0" u="none" strike="noStrike" cap="none" normalizeH="0" baseline="0" dirty="0" smtClean="0">
                          <a:ln>
                            <a:noFill/>
                          </a:ln>
                          <a:solidFill>
                            <a:schemeClr val="tx1"/>
                          </a:solidFill>
                          <a:effectLst/>
                          <a:latin typeface="+mj-lt"/>
                        </a:rPr>
                        <a:t>Province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 typeface="Arial" pitchFamily="34" charset="0"/>
                        <a:buNone/>
                        <a:tabLst/>
                      </a:pPr>
                      <a:r>
                        <a:rPr kumimoji="0" lang="en-US" sz="2000" b="0" i="0" u="none" strike="noStrike" cap="none" normalizeH="0" baseline="0" dirty="0" smtClean="0">
                          <a:ln>
                            <a:noFill/>
                          </a:ln>
                          <a:solidFill>
                            <a:schemeClr val="tx1"/>
                          </a:solidFill>
                          <a:effectLst/>
                          <a:latin typeface="+mj-lt"/>
                        </a:rPr>
                        <a:t>Area “000” hectares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rowSpan="2">
                  <a:txBody>
                    <a:bodyPr/>
                    <a:lstStyle/>
                    <a:p>
                      <a:pPr marL="0" marR="0" lvl="0" indent="0" algn="l" defTabSz="914400" rtl="0" eaLnBrk="1" fontAlgn="base" latinLnBrk="0" hangingPunct="1">
                        <a:lnSpc>
                          <a:spcPct val="100000"/>
                        </a:lnSpc>
                        <a:spcBef>
                          <a:spcPct val="20000"/>
                        </a:spcBef>
                        <a:spcAft>
                          <a:spcPct val="0"/>
                        </a:spcAft>
                        <a:buClrTx/>
                        <a:buSzTx/>
                        <a:buFont typeface="Arial" pitchFamily="34" charset="0"/>
                        <a:buNone/>
                        <a:tabLst/>
                      </a:pPr>
                      <a:r>
                        <a:rPr kumimoji="0" lang="en-US" sz="2000" b="0" i="0" u="none" strike="noStrike" cap="none" normalizeH="0" baseline="0" dirty="0" smtClean="0">
                          <a:ln>
                            <a:noFill/>
                          </a:ln>
                          <a:solidFill>
                            <a:schemeClr val="tx1"/>
                          </a:solidFill>
                          <a:effectLst/>
                          <a:latin typeface="+mj-lt"/>
                        </a:rPr>
                        <a:t>% change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 typeface="Arial" pitchFamily="34" charset="0"/>
                        <a:buNone/>
                        <a:tabLst/>
                      </a:pPr>
                      <a:r>
                        <a:rPr kumimoji="0" lang="en-US" sz="2000" b="0" i="0" u="none" strike="noStrike" cap="none" normalizeH="0" baseline="0" dirty="0" smtClean="0">
                          <a:ln>
                            <a:noFill/>
                          </a:ln>
                          <a:solidFill>
                            <a:schemeClr val="tx1"/>
                          </a:solidFill>
                          <a:effectLst/>
                          <a:latin typeface="+mj-lt"/>
                        </a:rPr>
                        <a:t>Production “000” </a:t>
                      </a:r>
                      <a:r>
                        <a:rPr kumimoji="0" lang="en-US" sz="2000" b="0" i="0" u="none" strike="noStrike" cap="none" normalizeH="0" baseline="0" dirty="0" err="1" smtClean="0">
                          <a:ln>
                            <a:noFill/>
                          </a:ln>
                          <a:solidFill>
                            <a:schemeClr val="tx1"/>
                          </a:solidFill>
                          <a:effectLst/>
                          <a:latin typeface="+mj-lt"/>
                        </a:rPr>
                        <a:t>tonnes</a:t>
                      </a:r>
                      <a:endParaRPr kumimoji="0" lang="en-US" sz="2000" b="0" i="0" u="none" strike="noStrike" cap="none" normalizeH="0" baseline="0" dirty="0" smtClean="0">
                        <a:ln>
                          <a:noFill/>
                        </a:ln>
                        <a:solidFill>
                          <a:schemeClr val="tx1"/>
                        </a:solidFill>
                        <a:effectLst/>
                        <a:latin typeface="+mj-lt"/>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rowSpan="2">
                  <a:txBody>
                    <a:bodyPr/>
                    <a:lstStyle/>
                    <a:p>
                      <a:pPr marL="0" marR="0" lvl="0" indent="0" algn="l" defTabSz="914400" rtl="0" eaLnBrk="1" fontAlgn="base" latinLnBrk="0" hangingPunct="1">
                        <a:lnSpc>
                          <a:spcPct val="100000"/>
                        </a:lnSpc>
                        <a:spcBef>
                          <a:spcPct val="20000"/>
                        </a:spcBef>
                        <a:spcAft>
                          <a:spcPct val="0"/>
                        </a:spcAft>
                        <a:buClrTx/>
                        <a:buSzTx/>
                        <a:buFont typeface="Arial" pitchFamily="34" charset="0"/>
                        <a:buNone/>
                        <a:tabLst/>
                      </a:pPr>
                      <a:r>
                        <a:rPr kumimoji="0" lang="en-US" sz="2000" b="0" i="0" u="none" strike="noStrike" cap="none" normalizeH="0" baseline="0" dirty="0" smtClean="0">
                          <a:ln>
                            <a:noFill/>
                          </a:ln>
                          <a:solidFill>
                            <a:schemeClr val="tx1"/>
                          </a:solidFill>
                          <a:effectLst/>
                          <a:latin typeface="+mj-lt"/>
                        </a:rPr>
                        <a:t>% change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85775">
                <a:tc v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pitchFamily="34" charset="0"/>
                        <a:buNone/>
                        <a:tabLst/>
                      </a:pPr>
                      <a:r>
                        <a:rPr kumimoji="0" lang="en-US" sz="2000" b="0" i="0" u="none" strike="noStrike" cap="none" normalizeH="0" baseline="0" dirty="0" smtClean="0">
                          <a:ln>
                            <a:noFill/>
                          </a:ln>
                          <a:solidFill>
                            <a:schemeClr val="tx1"/>
                          </a:solidFill>
                          <a:effectLst/>
                          <a:latin typeface="+mj-lt"/>
                        </a:rPr>
                        <a:t>2010-11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pitchFamily="34" charset="0"/>
                        <a:buNone/>
                        <a:tabLst/>
                      </a:pPr>
                      <a:r>
                        <a:rPr kumimoji="0" lang="en-US" sz="2000" b="0" i="0" u="none" strike="noStrike" cap="none" normalizeH="0" baseline="0" smtClean="0">
                          <a:ln>
                            <a:noFill/>
                          </a:ln>
                          <a:solidFill>
                            <a:schemeClr val="tx1"/>
                          </a:solidFill>
                          <a:effectLst/>
                          <a:latin typeface="+mj-lt"/>
                        </a:rPr>
                        <a:t>2009-10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pitchFamily="34" charset="0"/>
                        <a:buNone/>
                        <a:tabLst/>
                      </a:pPr>
                      <a:r>
                        <a:rPr kumimoji="0" lang="en-US" sz="2000" b="0" i="0" u="none" strike="noStrike" cap="none" normalizeH="0" baseline="0" smtClean="0">
                          <a:ln>
                            <a:noFill/>
                          </a:ln>
                          <a:solidFill>
                            <a:schemeClr val="tx1"/>
                          </a:solidFill>
                          <a:effectLst/>
                          <a:latin typeface="+mj-lt"/>
                        </a:rPr>
                        <a:t>2010-11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pitchFamily="34" charset="0"/>
                        <a:buNone/>
                        <a:tabLst/>
                      </a:pPr>
                      <a:r>
                        <a:rPr kumimoji="0" lang="en-US" sz="2000" b="0" i="0" u="none" strike="noStrike" cap="none" normalizeH="0" baseline="0" dirty="0" smtClean="0">
                          <a:ln>
                            <a:noFill/>
                          </a:ln>
                          <a:solidFill>
                            <a:schemeClr val="tx1"/>
                          </a:solidFill>
                          <a:effectLst/>
                          <a:latin typeface="+mj-lt"/>
                        </a:rPr>
                        <a:t>2009-10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US"/>
                    </a:p>
                  </a:txBody>
                  <a:tcPr/>
                </a:tc>
              </a:tr>
              <a:tr h="484188">
                <a:tc>
                  <a:txBody>
                    <a:bodyPr/>
                    <a:lstStyle/>
                    <a:p>
                      <a:pPr marL="0" marR="0" lvl="0" indent="0" algn="l" defTabSz="914400" rtl="0" eaLnBrk="1" fontAlgn="base" latinLnBrk="0" hangingPunct="1">
                        <a:lnSpc>
                          <a:spcPct val="100000"/>
                        </a:lnSpc>
                        <a:spcBef>
                          <a:spcPct val="20000"/>
                        </a:spcBef>
                        <a:spcAft>
                          <a:spcPct val="0"/>
                        </a:spcAft>
                        <a:buClrTx/>
                        <a:buSzTx/>
                        <a:buFont typeface="Arial" pitchFamily="34" charset="0"/>
                        <a:buNone/>
                        <a:tabLst/>
                      </a:pPr>
                      <a:r>
                        <a:rPr kumimoji="0" lang="en-US" sz="2000" b="0" i="0" u="none" strike="noStrike" cap="none" normalizeH="0" baseline="0" smtClean="0">
                          <a:ln>
                            <a:noFill/>
                          </a:ln>
                          <a:solidFill>
                            <a:schemeClr val="tx1"/>
                          </a:solidFill>
                          <a:effectLst/>
                          <a:latin typeface="+mj-lt"/>
                        </a:rPr>
                        <a:t>Punjab</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pitchFamily="34" charset="0"/>
                        <a:buNone/>
                        <a:tabLst/>
                      </a:pPr>
                      <a:r>
                        <a:rPr kumimoji="0" lang="en-US" sz="2000" b="0" i="0" u="none" strike="noStrike" cap="none" normalizeH="0" baseline="0" dirty="0" smtClean="0">
                          <a:ln>
                            <a:noFill/>
                          </a:ln>
                          <a:solidFill>
                            <a:schemeClr val="tx1"/>
                          </a:solidFill>
                          <a:effectLst/>
                          <a:latin typeface="+mj-lt"/>
                        </a:rPr>
                        <a:t>6678.0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pitchFamily="34" charset="0"/>
                        <a:buNone/>
                        <a:tabLst/>
                      </a:pPr>
                      <a:r>
                        <a:rPr kumimoji="0" lang="en-US" sz="2000" b="0" i="0" u="none" strike="noStrike" cap="none" normalizeH="0" baseline="0" dirty="0" smtClean="0">
                          <a:ln>
                            <a:noFill/>
                          </a:ln>
                          <a:solidFill>
                            <a:schemeClr val="tx1"/>
                          </a:solidFill>
                          <a:effectLst/>
                          <a:latin typeface="+mj-lt"/>
                        </a:rPr>
                        <a:t>6913.5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pitchFamily="34" charset="0"/>
                        <a:buNone/>
                        <a:tabLst/>
                      </a:pPr>
                      <a:r>
                        <a:rPr kumimoji="0" lang="en-US" sz="2000" b="0" i="0" u="none" strike="noStrike" cap="none" normalizeH="0" baseline="0" smtClean="0">
                          <a:ln>
                            <a:noFill/>
                          </a:ln>
                          <a:solidFill>
                            <a:schemeClr val="tx1"/>
                          </a:solidFill>
                          <a:effectLst/>
                          <a:latin typeface="+mj-lt"/>
                        </a:rPr>
                        <a:t>-3.4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pitchFamily="34" charset="0"/>
                        <a:buNone/>
                        <a:tabLst/>
                      </a:pPr>
                      <a:r>
                        <a:rPr kumimoji="0" lang="en-US" sz="2000" b="0" i="0" u="none" strike="noStrike" cap="none" normalizeH="0" baseline="0" smtClean="0">
                          <a:ln>
                            <a:noFill/>
                          </a:ln>
                          <a:solidFill>
                            <a:schemeClr val="tx1"/>
                          </a:solidFill>
                          <a:effectLst/>
                          <a:latin typeface="+mj-lt"/>
                        </a:rPr>
                        <a:t>18164.9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pitchFamily="34" charset="0"/>
                        <a:buNone/>
                        <a:tabLst/>
                      </a:pPr>
                      <a:r>
                        <a:rPr kumimoji="0" lang="en-US" sz="2000" b="0" i="0" u="none" strike="noStrike" cap="none" normalizeH="0" baseline="0" dirty="0" smtClean="0">
                          <a:ln>
                            <a:noFill/>
                          </a:ln>
                          <a:solidFill>
                            <a:schemeClr val="tx1"/>
                          </a:solidFill>
                          <a:effectLst/>
                          <a:latin typeface="+mj-lt"/>
                        </a:rPr>
                        <a:t>17919.0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pitchFamily="34" charset="0"/>
                        <a:buNone/>
                        <a:tabLst/>
                      </a:pPr>
                      <a:r>
                        <a:rPr kumimoji="0" lang="en-US" sz="2000" b="0" i="0" u="none" strike="noStrike" cap="none" normalizeH="0" baseline="0" smtClean="0">
                          <a:ln>
                            <a:noFill/>
                          </a:ln>
                          <a:solidFill>
                            <a:schemeClr val="tx1"/>
                          </a:solidFill>
                          <a:effectLst/>
                          <a:latin typeface="+mj-lt"/>
                        </a:rPr>
                        <a:t>1.4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85775">
                <a:tc>
                  <a:txBody>
                    <a:bodyPr/>
                    <a:lstStyle/>
                    <a:p>
                      <a:pPr marL="0" marR="0" lvl="0" indent="0" algn="l" defTabSz="914400" rtl="0" eaLnBrk="1" fontAlgn="base" latinLnBrk="0" hangingPunct="1">
                        <a:lnSpc>
                          <a:spcPct val="100000"/>
                        </a:lnSpc>
                        <a:spcBef>
                          <a:spcPct val="20000"/>
                        </a:spcBef>
                        <a:spcAft>
                          <a:spcPct val="0"/>
                        </a:spcAft>
                        <a:buClrTx/>
                        <a:buSzTx/>
                        <a:buFont typeface="Arial" pitchFamily="34" charset="0"/>
                        <a:buNone/>
                        <a:tabLst/>
                      </a:pPr>
                      <a:r>
                        <a:rPr kumimoji="0" lang="en-US" sz="2000" b="0" i="0" u="none" strike="noStrike" cap="none" normalizeH="0" baseline="0" smtClean="0">
                          <a:ln>
                            <a:noFill/>
                          </a:ln>
                          <a:solidFill>
                            <a:schemeClr val="tx1"/>
                          </a:solidFill>
                          <a:effectLst/>
                          <a:latin typeface="+mj-lt"/>
                        </a:rPr>
                        <a:t>Sindh</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pitchFamily="34" charset="0"/>
                        <a:buNone/>
                        <a:tabLst/>
                      </a:pPr>
                      <a:r>
                        <a:rPr kumimoji="0" lang="en-US" sz="2000" b="0" i="0" u="none" strike="noStrike" cap="none" normalizeH="0" baseline="0" smtClean="0">
                          <a:ln>
                            <a:noFill/>
                          </a:ln>
                          <a:solidFill>
                            <a:schemeClr val="tx1"/>
                          </a:solidFill>
                          <a:effectLst/>
                          <a:latin typeface="+mj-lt"/>
                        </a:rPr>
                        <a:t>1144.4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pitchFamily="34" charset="0"/>
                        <a:buNone/>
                        <a:tabLst/>
                      </a:pPr>
                      <a:r>
                        <a:rPr kumimoji="0" lang="en-US" sz="2000" b="0" i="0" u="none" strike="noStrike" cap="none" normalizeH="0" baseline="0" smtClean="0">
                          <a:ln>
                            <a:noFill/>
                          </a:ln>
                          <a:solidFill>
                            <a:schemeClr val="tx1"/>
                          </a:solidFill>
                          <a:effectLst/>
                          <a:latin typeface="+mj-lt"/>
                        </a:rPr>
                        <a:t>1092.3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pitchFamily="34" charset="0"/>
                        <a:buNone/>
                        <a:tabLst/>
                      </a:pPr>
                      <a:r>
                        <a:rPr kumimoji="0" lang="en-US" sz="2000" b="0" i="0" u="none" strike="noStrike" cap="none" normalizeH="0" baseline="0" dirty="0" smtClean="0">
                          <a:ln>
                            <a:noFill/>
                          </a:ln>
                          <a:solidFill>
                            <a:schemeClr val="tx1"/>
                          </a:solidFill>
                          <a:effectLst/>
                          <a:latin typeface="+mj-lt"/>
                        </a:rPr>
                        <a:t>4.8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pitchFamily="34" charset="0"/>
                        <a:buNone/>
                        <a:tabLst/>
                      </a:pPr>
                      <a:r>
                        <a:rPr kumimoji="0" lang="en-US" sz="2000" b="0" i="0" u="none" strike="noStrike" cap="none" normalizeH="0" baseline="0" smtClean="0">
                          <a:ln>
                            <a:noFill/>
                          </a:ln>
                          <a:solidFill>
                            <a:schemeClr val="tx1"/>
                          </a:solidFill>
                          <a:effectLst/>
                          <a:latin typeface="+mj-lt"/>
                        </a:rPr>
                        <a:t>4219.9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pitchFamily="34" charset="0"/>
                        <a:buNone/>
                        <a:tabLst/>
                      </a:pPr>
                      <a:r>
                        <a:rPr kumimoji="0" lang="en-US" sz="2000" b="0" i="0" u="none" strike="noStrike" cap="none" normalizeH="0" baseline="0" smtClean="0">
                          <a:ln>
                            <a:noFill/>
                          </a:ln>
                          <a:solidFill>
                            <a:schemeClr val="tx1"/>
                          </a:solidFill>
                          <a:effectLst/>
                          <a:latin typeface="+mj-lt"/>
                        </a:rPr>
                        <a:t>3703.1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pitchFamily="34" charset="0"/>
                        <a:buNone/>
                        <a:tabLst/>
                      </a:pPr>
                      <a:r>
                        <a:rPr kumimoji="0" lang="en-US" sz="2000" b="0" i="0" u="none" strike="noStrike" cap="none" normalizeH="0" baseline="0" smtClean="0">
                          <a:ln>
                            <a:noFill/>
                          </a:ln>
                          <a:solidFill>
                            <a:schemeClr val="tx1"/>
                          </a:solidFill>
                          <a:effectLst/>
                          <a:latin typeface="+mj-lt"/>
                        </a:rPr>
                        <a:t>14.0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84188">
                <a:tc>
                  <a:txBody>
                    <a:bodyPr/>
                    <a:lstStyle/>
                    <a:p>
                      <a:pPr marL="0" marR="0" lvl="0" indent="0" algn="l" defTabSz="914400" rtl="0" eaLnBrk="1" fontAlgn="base" latinLnBrk="0" hangingPunct="1">
                        <a:lnSpc>
                          <a:spcPct val="100000"/>
                        </a:lnSpc>
                        <a:spcBef>
                          <a:spcPct val="20000"/>
                        </a:spcBef>
                        <a:spcAft>
                          <a:spcPct val="0"/>
                        </a:spcAft>
                        <a:buClrTx/>
                        <a:buSzTx/>
                        <a:buFont typeface="Arial" pitchFamily="34" charset="0"/>
                        <a:buNone/>
                        <a:tabLst/>
                      </a:pPr>
                      <a:r>
                        <a:rPr kumimoji="0" lang="en-US" sz="2000" b="0" i="0" u="none" strike="noStrike" cap="none" normalizeH="0" baseline="0" dirty="0" smtClean="0">
                          <a:ln>
                            <a:noFill/>
                          </a:ln>
                          <a:solidFill>
                            <a:schemeClr val="tx1"/>
                          </a:solidFill>
                          <a:effectLst/>
                          <a:latin typeface="+mj-lt"/>
                        </a:rPr>
                        <a:t>K.P</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pitchFamily="34" charset="0"/>
                        <a:buNone/>
                        <a:tabLst/>
                      </a:pPr>
                      <a:r>
                        <a:rPr kumimoji="0" lang="en-US" sz="2000" b="0" i="0" u="none" strike="noStrike" cap="none" normalizeH="0" baseline="0" smtClean="0">
                          <a:ln>
                            <a:noFill/>
                          </a:ln>
                          <a:solidFill>
                            <a:schemeClr val="tx1"/>
                          </a:solidFill>
                          <a:effectLst/>
                          <a:latin typeface="+mj-lt"/>
                        </a:rPr>
                        <a:t>740.2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pitchFamily="34" charset="0"/>
                        <a:buNone/>
                        <a:tabLst/>
                      </a:pPr>
                      <a:r>
                        <a:rPr kumimoji="0" lang="en-US" sz="2000" b="0" i="0" u="none" strike="noStrike" cap="none" normalizeH="0" baseline="0" smtClean="0">
                          <a:ln>
                            <a:noFill/>
                          </a:ln>
                          <a:solidFill>
                            <a:schemeClr val="tx1"/>
                          </a:solidFill>
                          <a:effectLst/>
                          <a:latin typeface="+mj-lt"/>
                        </a:rPr>
                        <a:t>758.3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pitchFamily="34" charset="0"/>
                        <a:buNone/>
                        <a:tabLst/>
                      </a:pPr>
                      <a:r>
                        <a:rPr kumimoji="0" lang="en-US" sz="2000" b="0" i="0" u="none" strike="noStrike" cap="none" normalizeH="0" baseline="0" smtClean="0">
                          <a:ln>
                            <a:noFill/>
                          </a:ln>
                          <a:solidFill>
                            <a:schemeClr val="tx1"/>
                          </a:solidFill>
                          <a:effectLst/>
                          <a:latin typeface="+mj-lt"/>
                        </a:rPr>
                        <a:t>-2.4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pitchFamily="34" charset="0"/>
                        <a:buNone/>
                        <a:tabLst/>
                      </a:pPr>
                      <a:r>
                        <a:rPr kumimoji="0" lang="en-US" sz="2000" b="0" i="0" u="none" strike="noStrike" cap="none" normalizeH="0" baseline="0" dirty="0" smtClean="0">
                          <a:ln>
                            <a:noFill/>
                          </a:ln>
                          <a:solidFill>
                            <a:schemeClr val="tx1"/>
                          </a:solidFill>
                          <a:effectLst/>
                          <a:latin typeface="+mj-lt"/>
                        </a:rPr>
                        <a:t>1113.2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pitchFamily="34" charset="0"/>
                        <a:buNone/>
                        <a:tabLst/>
                      </a:pPr>
                      <a:r>
                        <a:rPr kumimoji="0" lang="en-US" sz="2000" b="0" i="0" u="none" strike="noStrike" cap="none" normalizeH="0" baseline="0" smtClean="0">
                          <a:ln>
                            <a:noFill/>
                          </a:ln>
                          <a:solidFill>
                            <a:schemeClr val="tx1"/>
                          </a:solidFill>
                          <a:effectLst/>
                          <a:latin typeface="+mj-lt"/>
                        </a:rPr>
                        <a:t>1152.5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pitchFamily="34" charset="0"/>
                        <a:buNone/>
                        <a:tabLst/>
                      </a:pPr>
                      <a:r>
                        <a:rPr kumimoji="0" lang="en-US" sz="2000" b="0" i="0" u="none" strike="noStrike" cap="none" normalizeH="0" baseline="0" smtClean="0">
                          <a:ln>
                            <a:noFill/>
                          </a:ln>
                          <a:solidFill>
                            <a:schemeClr val="tx1"/>
                          </a:solidFill>
                          <a:effectLst/>
                          <a:latin typeface="+mj-lt"/>
                        </a:rPr>
                        <a:t>-3.4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85775">
                <a:tc>
                  <a:txBody>
                    <a:bodyPr/>
                    <a:lstStyle/>
                    <a:p>
                      <a:pPr marL="0" marR="0" lvl="0" indent="0" algn="l" defTabSz="914400" rtl="0" eaLnBrk="1" fontAlgn="base" latinLnBrk="0" hangingPunct="1">
                        <a:lnSpc>
                          <a:spcPct val="100000"/>
                        </a:lnSpc>
                        <a:spcBef>
                          <a:spcPct val="20000"/>
                        </a:spcBef>
                        <a:spcAft>
                          <a:spcPct val="0"/>
                        </a:spcAft>
                        <a:buClrTx/>
                        <a:buSzTx/>
                        <a:buFont typeface="Arial" pitchFamily="34" charset="0"/>
                        <a:buNone/>
                        <a:tabLst/>
                      </a:pPr>
                      <a:r>
                        <a:rPr kumimoji="0" lang="en-US" sz="2000" b="0" i="0" u="none" strike="noStrike" cap="none" normalizeH="0" baseline="0" smtClean="0">
                          <a:ln>
                            <a:noFill/>
                          </a:ln>
                          <a:solidFill>
                            <a:schemeClr val="tx1"/>
                          </a:solidFill>
                          <a:effectLst/>
                          <a:latin typeface="+mj-lt"/>
                        </a:rPr>
                        <a:t>Balochistan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pitchFamily="34" charset="0"/>
                        <a:buNone/>
                        <a:tabLst/>
                      </a:pPr>
                      <a:r>
                        <a:rPr kumimoji="0" lang="en-US" sz="2000" b="0" i="0" u="none" strike="noStrike" cap="none" normalizeH="0" baseline="0" smtClean="0">
                          <a:ln>
                            <a:noFill/>
                          </a:ln>
                          <a:solidFill>
                            <a:schemeClr val="tx1"/>
                          </a:solidFill>
                          <a:effectLst/>
                          <a:latin typeface="+mj-lt"/>
                        </a:rPr>
                        <a:t>332.4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pitchFamily="34" charset="0"/>
                        <a:buNone/>
                        <a:tabLst/>
                      </a:pPr>
                      <a:r>
                        <a:rPr kumimoji="0" lang="en-US" sz="2000" b="0" i="0" u="none" strike="noStrike" cap="none" normalizeH="0" baseline="0" smtClean="0">
                          <a:ln>
                            <a:noFill/>
                          </a:ln>
                          <a:solidFill>
                            <a:schemeClr val="tx1"/>
                          </a:solidFill>
                          <a:effectLst/>
                          <a:latin typeface="+mj-lt"/>
                        </a:rPr>
                        <a:t>367.5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pitchFamily="34" charset="0"/>
                        <a:buNone/>
                        <a:tabLst/>
                      </a:pPr>
                      <a:r>
                        <a:rPr kumimoji="0" lang="en-US" sz="2000" b="0" i="0" u="none" strike="noStrike" cap="none" normalizeH="0" baseline="0" smtClean="0">
                          <a:ln>
                            <a:noFill/>
                          </a:ln>
                          <a:solidFill>
                            <a:schemeClr val="tx1"/>
                          </a:solidFill>
                          <a:effectLst/>
                          <a:latin typeface="+mj-lt"/>
                        </a:rPr>
                        <a:t>-9.6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pitchFamily="34" charset="0"/>
                        <a:buNone/>
                        <a:tabLst/>
                      </a:pPr>
                      <a:r>
                        <a:rPr kumimoji="0" lang="en-US" sz="2000" b="0" i="0" u="none" strike="noStrike" cap="none" normalizeH="0" baseline="0" smtClean="0">
                          <a:ln>
                            <a:noFill/>
                          </a:ln>
                          <a:solidFill>
                            <a:schemeClr val="tx1"/>
                          </a:solidFill>
                          <a:effectLst/>
                          <a:latin typeface="+mj-lt"/>
                        </a:rPr>
                        <a:t>715.5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pitchFamily="34" charset="0"/>
                        <a:buNone/>
                        <a:tabLst/>
                      </a:pPr>
                      <a:r>
                        <a:rPr kumimoji="0" lang="en-US" sz="2000" b="0" i="0" u="none" strike="noStrike" cap="none" normalizeH="0" baseline="0" dirty="0" smtClean="0">
                          <a:ln>
                            <a:noFill/>
                          </a:ln>
                          <a:solidFill>
                            <a:schemeClr val="tx1"/>
                          </a:solidFill>
                          <a:effectLst/>
                          <a:latin typeface="+mj-lt"/>
                        </a:rPr>
                        <a:t>536.2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pitchFamily="34" charset="0"/>
                        <a:buNone/>
                        <a:tabLst/>
                      </a:pPr>
                      <a:r>
                        <a:rPr kumimoji="0" lang="en-US" sz="2000" b="0" i="0" u="none" strike="noStrike" cap="none" normalizeH="0" baseline="0" smtClean="0">
                          <a:ln>
                            <a:noFill/>
                          </a:ln>
                          <a:solidFill>
                            <a:schemeClr val="tx1"/>
                          </a:solidFill>
                          <a:effectLst/>
                          <a:latin typeface="+mj-lt"/>
                        </a:rPr>
                        <a:t>33.4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84188">
                <a:tc>
                  <a:txBody>
                    <a:bodyPr/>
                    <a:lstStyle/>
                    <a:p>
                      <a:pPr marL="0" marR="0" lvl="0" indent="0" algn="l" defTabSz="914400" rtl="0" eaLnBrk="1" fontAlgn="base" latinLnBrk="0" hangingPunct="1">
                        <a:lnSpc>
                          <a:spcPct val="100000"/>
                        </a:lnSpc>
                        <a:spcBef>
                          <a:spcPct val="20000"/>
                        </a:spcBef>
                        <a:spcAft>
                          <a:spcPct val="0"/>
                        </a:spcAft>
                        <a:buClrTx/>
                        <a:buSzTx/>
                        <a:buFont typeface="Arial" pitchFamily="34" charset="0"/>
                        <a:buNone/>
                        <a:tabLst/>
                      </a:pPr>
                      <a:r>
                        <a:rPr kumimoji="0" lang="en-US" sz="2000" b="0" i="0" u="none" strike="noStrike" cap="none" normalizeH="0" baseline="0" dirty="0" smtClean="0">
                          <a:ln>
                            <a:noFill/>
                          </a:ln>
                          <a:solidFill>
                            <a:schemeClr val="tx1"/>
                          </a:solidFill>
                          <a:effectLst/>
                          <a:latin typeface="+mj-lt"/>
                        </a:rPr>
                        <a:t>Pakistan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pitchFamily="34" charset="0"/>
                        <a:buNone/>
                        <a:tabLst/>
                      </a:pPr>
                      <a:r>
                        <a:rPr kumimoji="0" lang="en-US" sz="2000" b="0" i="0" u="none" strike="noStrike" cap="none" normalizeH="0" baseline="0" smtClean="0">
                          <a:ln>
                            <a:noFill/>
                          </a:ln>
                          <a:solidFill>
                            <a:schemeClr val="tx1"/>
                          </a:solidFill>
                          <a:effectLst/>
                          <a:latin typeface="+mj-lt"/>
                        </a:rPr>
                        <a:t>8895.0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pitchFamily="34" charset="0"/>
                        <a:buNone/>
                        <a:tabLst/>
                      </a:pPr>
                      <a:r>
                        <a:rPr kumimoji="0" lang="en-US" sz="2000" b="0" i="0" u="none" strike="noStrike" cap="none" normalizeH="0" baseline="0" smtClean="0">
                          <a:ln>
                            <a:noFill/>
                          </a:ln>
                          <a:solidFill>
                            <a:schemeClr val="tx1"/>
                          </a:solidFill>
                          <a:effectLst/>
                          <a:latin typeface="+mj-lt"/>
                        </a:rPr>
                        <a:t>9131.6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pitchFamily="34" charset="0"/>
                        <a:buNone/>
                        <a:tabLst/>
                      </a:pPr>
                      <a:r>
                        <a:rPr kumimoji="0" lang="en-US" sz="2000" b="0" i="0" u="none" strike="noStrike" cap="none" normalizeH="0" baseline="0" smtClean="0">
                          <a:ln>
                            <a:noFill/>
                          </a:ln>
                          <a:solidFill>
                            <a:schemeClr val="tx1"/>
                          </a:solidFill>
                          <a:effectLst/>
                          <a:latin typeface="+mj-lt"/>
                        </a:rPr>
                        <a:t>-2.6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pitchFamily="34" charset="0"/>
                        <a:buNone/>
                        <a:tabLst/>
                      </a:pPr>
                      <a:r>
                        <a:rPr kumimoji="0" lang="en-US" sz="2000" b="0" i="0" u="none" strike="noStrike" cap="none" normalizeH="0" baseline="0" dirty="0" smtClean="0">
                          <a:ln>
                            <a:noFill/>
                          </a:ln>
                          <a:solidFill>
                            <a:schemeClr val="tx1"/>
                          </a:solidFill>
                          <a:effectLst/>
                          <a:latin typeface="+mj-lt"/>
                        </a:rPr>
                        <a:t>24213.5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pitchFamily="34" charset="0"/>
                        <a:buNone/>
                        <a:tabLst/>
                      </a:pPr>
                      <a:r>
                        <a:rPr kumimoji="0" lang="en-US" sz="2000" b="0" i="0" u="none" strike="noStrike" cap="none" normalizeH="0" baseline="0" dirty="0" smtClean="0">
                          <a:ln>
                            <a:noFill/>
                          </a:ln>
                          <a:solidFill>
                            <a:schemeClr val="tx1"/>
                          </a:solidFill>
                          <a:effectLst/>
                          <a:latin typeface="+mj-lt"/>
                        </a:rPr>
                        <a:t>23310.8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pitchFamily="34" charset="0"/>
                        <a:buNone/>
                        <a:tabLst/>
                      </a:pPr>
                      <a:r>
                        <a:rPr kumimoji="0" lang="en-US" sz="2000" b="0" i="0" u="none" strike="noStrike" cap="none" normalizeH="0" baseline="0" dirty="0" smtClean="0">
                          <a:ln>
                            <a:noFill/>
                          </a:ln>
                          <a:solidFill>
                            <a:schemeClr val="tx1"/>
                          </a:solidFill>
                          <a:effectLst/>
                          <a:latin typeface="+mj-lt"/>
                        </a:rPr>
                        <a:t>3.9</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5" name="Title 3"/>
          <p:cNvSpPr>
            <a:spLocks noGrp="1"/>
          </p:cNvSpPr>
          <p:nvPr>
            <p:ph type="ctrTitle"/>
          </p:nvPr>
        </p:nvSpPr>
        <p:spPr>
          <a:xfrm>
            <a:off x="914400" y="228600"/>
            <a:ext cx="7772400" cy="914400"/>
          </a:xfrm>
        </p:spPr>
        <p:txBody>
          <a:bodyPr>
            <a:normAutofit fontScale="90000"/>
          </a:bodyPr>
          <a:lstStyle/>
          <a:p>
            <a:r>
              <a:rPr lang="en-US" b="1" smtClean="0">
                <a:cs typeface="Times New Roman" pitchFamily="18" charset="0"/>
              </a:rPr>
              <a:t>Production Estimation</a:t>
            </a:r>
          </a:p>
        </p:txBody>
      </p:sp>
      <p:sp>
        <p:nvSpPr>
          <p:cNvPr id="5" name="Subtitle 4"/>
          <p:cNvSpPr>
            <a:spLocks noGrp="1"/>
          </p:cNvSpPr>
          <p:nvPr>
            <p:ph type="subTitle" idx="1"/>
          </p:nvPr>
        </p:nvSpPr>
        <p:spPr>
          <a:xfrm>
            <a:off x="381000" y="1143000"/>
            <a:ext cx="8077200" cy="5486400"/>
          </a:xfrm>
        </p:spPr>
        <p:txBody>
          <a:bodyPr rtlCol="0">
            <a:normAutofit fontScale="92500" lnSpcReduction="20000"/>
          </a:bodyPr>
          <a:lstStyle/>
          <a:p>
            <a:pPr algn="just" fontAlgn="auto">
              <a:spcAft>
                <a:spcPts val="0"/>
              </a:spcAft>
              <a:buFont typeface="Arial" pitchFamily="34" charset="0"/>
              <a:buNone/>
              <a:defRPr/>
            </a:pPr>
            <a:r>
              <a:rPr lang="en-US" sz="2800" dirty="0" smtClean="0">
                <a:solidFill>
                  <a:schemeClr val="tx1"/>
                </a:solidFill>
                <a:latin typeface="+mj-lt"/>
                <a:cs typeface="Times New Roman" pitchFamily="18" charset="0"/>
              </a:rPr>
              <a:t>In Pakistan, Preliminary production estimates of 12 major crops are based on opinion survey undertaken by the Crop Reporting </a:t>
            </a:r>
            <a:r>
              <a:rPr lang="en-US" sz="2800" dirty="0">
                <a:solidFill>
                  <a:schemeClr val="tx1"/>
                </a:solidFill>
                <a:latin typeface="+mj-lt"/>
                <a:cs typeface="Times New Roman" pitchFamily="18" charset="0"/>
              </a:rPr>
              <a:t>S</a:t>
            </a:r>
            <a:r>
              <a:rPr lang="en-US" sz="2800" dirty="0" smtClean="0">
                <a:solidFill>
                  <a:schemeClr val="tx1"/>
                </a:solidFill>
                <a:latin typeface="+mj-lt"/>
                <a:cs typeface="Times New Roman" pitchFamily="18" charset="0"/>
              </a:rPr>
              <a:t>ervice Departments. For the final yield estimates, crop-cutting surveys are conducted by the Crop Reporting Service for wheat, cotton and rice, Grower’s opinion surveys are used for other crops.</a:t>
            </a:r>
          </a:p>
          <a:p>
            <a:pPr algn="just" fontAlgn="auto">
              <a:spcAft>
                <a:spcPts val="0"/>
              </a:spcAft>
              <a:buFont typeface="Arial" pitchFamily="34" charset="0"/>
              <a:buNone/>
              <a:defRPr/>
            </a:pPr>
            <a:r>
              <a:rPr lang="en-US" sz="2800" b="1" u="sng" dirty="0" smtClean="0">
                <a:solidFill>
                  <a:schemeClr val="tx1"/>
                </a:solidFill>
                <a:latin typeface="+mj-lt"/>
                <a:cs typeface="Times New Roman" pitchFamily="18" charset="0"/>
              </a:rPr>
              <a:t>Estimation Formula: </a:t>
            </a:r>
          </a:p>
          <a:p>
            <a:pPr algn="just" fontAlgn="auto">
              <a:spcAft>
                <a:spcPts val="0"/>
              </a:spcAft>
              <a:buFont typeface="Arial" pitchFamily="34" charset="0"/>
              <a:buNone/>
              <a:defRPr/>
            </a:pPr>
            <a:r>
              <a:rPr lang="en-US" sz="2800" b="1" dirty="0" smtClean="0">
                <a:solidFill>
                  <a:schemeClr val="tx1"/>
                </a:solidFill>
                <a:latin typeface="+mj-lt"/>
                <a:cs typeface="Times New Roman" pitchFamily="18" charset="0"/>
              </a:rPr>
              <a:t>Production of crops </a:t>
            </a:r>
            <a:r>
              <a:rPr lang="en-US" sz="2800" dirty="0" smtClean="0">
                <a:solidFill>
                  <a:schemeClr val="tx1"/>
                </a:solidFill>
                <a:latin typeface="+mj-lt"/>
                <a:cs typeface="Times New Roman" pitchFamily="18" charset="0"/>
              </a:rPr>
              <a:t>= </a:t>
            </a:r>
          </a:p>
          <a:p>
            <a:pPr algn="just" fontAlgn="auto">
              <a:spcAft>
                <a:spcPts val="0"/>
              </a:spcAft>
              <a:defRPr/>
            </a:pPr>
            <a:r>
              <a:rPr lang="en-US" sz="2800" dirty="0" smtClean="0">
                <a:solidFill>
                  <a:schemeClr val="tx1"/>
                </a:solidFill>
                <a:latin typeface="+mj-lt"/>
                <a:cs typeface="Times New Roman" pitchFamily="18" charset="0"/>
              </a:rPr>
              <a:t>	Total area under crops * </a:t>
            </a:r>
            <a:r>
              <a:rPr lang="en-US" sz="2800" dirty="0" smtClean="0">
                <a:solidFill>
                  <a:schemeClr val="tx1"/>
                </a:solidFill>
                <a:cs typeface="Times New Roman" pitchFamily="18" charset="0"/>
              </a:rPr>
              <a:t>Production per hector</a:t>
            </a:r>
            <a:endParaRPr lang="en-US" sz="2800" dirty="0" smtClean="0">
              <a:solidFill>
                <a:schemeClr val="tx1"/>
              </a:solidFill>
              <a:latin typeface="+mj-lt"/>
              <a:cs typeface="Times New Roman" pitchFamily="18" charset="0"/>
            </a:endParaRPr>
          </a:p>
          <a:p>
            <a:pPr algn="just" fontAlgn="auto">
              <a:spcAft>
                <a:spcPts val="0"/>
              </a:spcAft>
              <a:buFont typeface="Arial" pitchFamily="34" charset="0"/>
              <a:buNone/>
              <a:defRPr/>
            </a:pPr>
            <a:r>
              <a:rPr lang="en-US" sz="2800" dirty="0" smtClean="0">
                <a:solidFill>
                  <a:schemeClr val="tx1"/>
                </a:solidFill>
                <a:latin typeface="+mj-lt"/>
                <a:cs typeface="Times New Roman" pitchFamily="18" charset="0"/>
              </a:rPr>
              <a:t>The final production estimates of major crops are also approved by Provincial Agriculture Statistics Coordination Board.</a:t>
            </a:r>
            <a:endParaRPr lang="en-US" sz="2800" dirty="0">
              <a:solidFill>
                <a:schemeClr val="tx1"/>
              </a:solidFill>
              <a:latin typeface="+mj-lt"/>
              <a:cs typeface="Times New Roman" pitchFamily="18" charset="0"/>
            </a:endParaRPr>
          </a:p>
        </p:txBody>
      </p:sp>
    </p:spTree>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29" name="Title 1"/>
          <p:cNvSpPr>
            <a:spLocks noGrp="1"/>
          </p:cNvSpPr>
          <p:nvPr>
            <p:ph type="title"/>
          </p:nvPr>
        </p:nvSpPr>
        <p:spPr/>
        <p:txBody>
          <a:bodyPr/>
          <a:lstStyle/>
          <a:p>
            <a:r>
              <a:rPr lang="en-US" b="1" dirty="0" smtClean="0">
                <a:cs typeface="Times New Roman" pitchFamily="18" charset="0"/>
              </a:rPr>
              <a:t>FORECASTING</a:t>
            </a:r>
          </a:p>
        </p:txBody>
      </p:sp>
      <p:sp>
        <p:nvSpPr>
          <p:cNvPr id="3" name="Content Placeholder 2"/>
          <p:cNvSpPr>
            <a:spLocks noGrp="1"/>
          </p:cNvSpPr>
          <p:nvPr>
            <p:ph idx="1"/>
          </p:nvPr>
        </p:nvSpPr>
        <p:spPr>
          <a:xfrm>
            <a:off x="457200" y="1295400"/>
            <a:ext cx="8229600" cy="4830763"/>
          </a:xfrm>
        </p:spPr>
        <p:txBody>
          <a:bodyPr rtlCol="0">
            <a:normAutofit fontScale="92500" lnSpcReduction="20000"/>
          </a:bodyPr>
          <a:lstStyle/>
          <a:p>
            <a:pPr fontAlgn="auto">
              <a:spcAft>
                <a:spcPts val="0"/>
              </a:spcAft>
              <a:buFont typeface="Arial" pitchFamily="34" charset="0"/>
              <a:buNone/>
              <a:defRPr/>
            </a:pPr>
            <a:r>
              <a:rPr lang="en-US" sz="2400" dirty="0" smtClean="0"/>
              <a:t> </a:t>
            </a:r>
            <a:r>
              <a:rPr lang="en-US" sz="2400" dirty="0" smtClean="0">
                <a:latin typeface="Times New Roman" pitchFamily="18" charset="0"/>
                <a:cs typeface="Times New Roman" pitchFamily="18" charset="0"/>
              </a:rPr>
              <a:t> </a:t>
            </a:r>
            <a:r>
              <a:rPr lang="en-US" sz="2600" b="1" dirty="0" smtClean="0">
                <a:latin typeface="+mj-lt"/>
                <a:cs typeface="Times New Roman" pitchFamily="18" charset="0"/>
              </a:rPr>
              <a:t>Definition</a:t>
            </a:r>
          </a:p>
          <a:p>
            <a:pPr fontAlgn="auto">
              <a:spcAft>
                <a:spcPts val="0"/>
              </a:spcAft>
              <a:buNone/>
              <a:defRPr/>
            </a:pPr>
            <a:r>
              <a:rPr lang="en-US" sz="2600" dirty="0" smtClean="0">
                <a:latin typeface="+mj-lt"/>
                <a:cs typeface="Times New Roman" pitchFamily="18" charset="0"/>
              </a:rPr>
              <a:t>	</a:t>
            </a:r>
            <a:r>
              <a:rPr lang="en-US" sz="2600" b="1" dirty="0" smtClean="0">
                <a:latin typeface="+mj-lt"/>
                <a:cs typeface="Times New Roman" pitchFamily="18" charset="0"/>
              </a:rPr>
              <a:t>Forecast</a:t>
            </a:r>
            <a:r>
              <a:rPr lang="en-US" sz="2600" dirty="0" smtClean="0">
                <a:latin typeface="+mj-lt"/>
                <a:cs typeface="Times New Roman" pitchFamily="18" charset="0"/>
              </a:rPr>
              <a:t> :</a:t>
            </a:r>
          </a:p>
          <a:p>
            <a:pPr fontAlgn="auto">
              <a:spcAft>
                <a:spcPts val="0"/>
              </a:spcAft>
              <a:buNone/>
              <a:defRPr/>
            </a:pPr>
            <a:r>
              <a:rPr lang="en-US" sz="2600" dirty="0" smtClean="0">
                <a:latin typeface="+mj-lt"/>
                <a:cs typeface="Times New Roman" pitchFamily="18" charset="0"/>
              </a:rPr>
              <a:t>	“is an estimate of something future”</a:t>
            </a:r>
          </a:p>
          <a:p>
            <a:pPr fontAlgn="auto">
              <a:spcAft>
                <a:spcPts val="0"/>
              </a:spcAft>
              <a:buFont typeface="Arial" pitchFamily="34" charset="0"/>
              <a:buNone/>
              <a:defRPr/>
            </a:pPr>
            <a:r>
              <a:rPr lang="en-US" sz="2600" dirty="0" smtClean="0">
                <a:latin typeface="+mj-lt"/>
                <a:cs typeface="Times New Roman" pitchFamily="18" charset="0"/>
              </a:rPr>
              <a:t>	“is a statement of what may happen based upon  present conditions and observations interpreted in the light of previous experience”.</a:t>
            </a:r>
          </a:p>
          <a:p>
            <a:pPr fontAlgn="auto">
              <a:spcAft>
                <a:spcPts val="0"/>
              </a:spcAft>
              <a:buFont typeface="Arial" pitchFamily="34" charset="0"/>
              <a:buNone/>
              <a:defRPr/>
            </a:pPr>
            <a:r>
              <a:rPr lang="en-US" sz="2600" b="1" u="sng" dirty="0">
                <a:latin typeface="+mj-lt"/>
                <a:cs typeface="Times New Roman" pitchFamily="18" charset="0"/>
              </a:rPr>
              <a:t>Example:</a:t>
            </a:r>
            <a:r>
              <a:rPr lang="en-US" sz="2600" i="1" dirty="0">
                <a:latin typeface="+mj-lt"/>
                <a:cs typeface="Times New Roman" pitchFamily="18" charset="0"/>
              </a:rPr>
              <a:t/>
            </a:r>
            <a:br>
              <a:rPr lang="en-US" sz="2600" i="1" dirty="0">
                <a:latin typeface="+mj-lt"/>
                <a:cs typeface="Times New Roman" pitchFamily="18" charset="0"/>
              </a:rPr>
            </a:br>
            <a:r>
              <a:rPr lang="en-US" sz="2600" i="1" dirty="0">
                <a:latin typeface="+mj-lt"/>
                <a:cs typeface="Times New Roman" pitchFamily="18" charset="0"/>
              </a:rPr>
              <a:t/>
            </a:r>
            <a:br>
              <a:rPr lang="en-US" sz="2600" i="1" dirty="0">
                <a:latin typeface="+mj-lt"/>
                <a:cs typeface="Times New Roman" pitchFamily="18" charset="0"/>
              </a:rPr>
            </a:br>
            <a:r>
              <a:rPr lang="en-US" sz="2600" dirty="0">
                <a:latin typeface="+mj-lt"/>
                <a:cs typeface="Times New Roman" pitchFamily="18" charset="0"/>
              </a:rPr>
              <a:t> For forecasting wheat production per hectare most important variables can be: </a:t>
            </a:r>
            <a:br>
              <a:rPr lang="en-US" sz="2600" dirty="0">
                <a:latin typeface="+mj-lt"/>
                <a:cs typeface="Times New Roman" pitchFamily="18" charset="0"/>
              </a:rPr>
            </a:br>
            <a:r>
              <a:rPr lang="en-US" sz="2600" dirty="0">
                <a:latin typeface="+mj-lt"/>
                <a:cs typeface="Times New Roman" pitchFamily="18" charset="0"/>
              </a:rPr>
              <a:t> 1)  lagged output</a:t>
            </a:r>
            <a:br>
              <a:rPr lang="en-US" sz="2600" dirty="0">
                <a:latin typeface="+mj-lt"/>
                <a:cs typeface="Times New Roman" pitchFamily="18" charset="0"/>
              </a:rPr>
            </a:br>
            <a:r>
              <a:rPr lang="en-US" sz="2600" dirty="0">
                <a:latin typeface="+mj-lt"/>
                <a:cs typeface="Times New Roman" pitchFamily="18" charset="0"/>
              </a:rPr>
              <a:t>2) labor force</a:t>
            </a:r>
            <a:br>
              <a:rPr lang="en-US" sz="2600" dirty="0">
                <a:latin typeface="+mj-lt"/>
                <a:cs typeface="Times New Roman" pitchFamily="18" charset="0"/>
              </a:rPr>
            </a:br>
            <a:r>
              <a:rPr lang="en-US" sz="2600" dirty="0">
                <a:latin typeface="+mj-lt"/>
                <a:cs typeface="Times New Roman" pitchFamily="18" charset="0"/>
              </a:rPr>
              <a:t>3) use of tractors</a:t>
            </a:r>
            <a:br>
              <a:rPr lang="en-US" sz="2600" dirty="0">
                <a:latin typeface="+mj-lt"/>
                <a:cs typeface="Times New Roman" pitchFamily="18" charset="0"/>
              </a:rPr>
            </a:br>
            <a:r>
              <a:rPr lang="en-US" sz="2600" dirty="0">
                <a:latin typeface="+mj-lt"/>
                <a:cs typeface="Times New Roman" pitchFamily="18" charset="0"/>
              </a:rPr>
              <a:t>4) sum of the rainfall in the months of November to March </a:t>
            </a:r>
          </a:p>
        </p:txBody>
      </p:sp>
    </p:spTree>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Title 4"/>
          <p:cNvSpPr>
            <a:spLocks noGrp="1"/>
          </p:cNvSpPr>
          <p:nvPr>
            <p:ph type="ctrTitle"/>
          </p:nvPr>
        </p:nvSpPr>
        <p:spPr>
          <a:xfrm>
            <a:off x="609600" y="0"/>
            <a:ext cx="8153400" cy="1295400"/>
          </a:xfrm>
        </p:spPr>
        <p:txBody>
          <a:bodyPr>
            <a:normAutofit fontScale="90000"/>
          </a:bodyPr>
          <a:lstStyle/>
          <a:p>
            <a:r>
              <a:rPr lang="en-US" sz="3200" b="1" smtClean="0">
                <a:cs typeface="Times New Roman" pitchFamily="18" charset="0"/>
              </a:rPr>
              <a:t>AGRICULTURE IS MUCH LESS PREDICTABLE AND</a:t>
            </a:r>
            <a:br>
              <a:rPr lang="en-US" sz="3200" b="1" smtClean="0">
                <a:cs typeface="Times New Roman" pitchFamily="18" charset="0"/>
              </a:rPr>
            </a:br>
            <a:r>
              <a:rPr lang="en-US" sz="3200" b="1" smtClean="0">
                <a:cs typeface="Times New Roman" pitchFamily="18" charset="0"/>
              </a:rPr>
              <a:t>CONTROLLABLE THAN OTHER SECTORS</a:t>
            </a:r>
          </a:p>
        </p:txBody>
      </p:sp>
      <p:sp>
        <p:nvSpPr>
          <p:cNvPr id="6" name="Subtitle 5"/>
          <p:cNvSpPr>
            <a:spLocks noGrp="1"/>
          </p:cNvSpPr>
          <p:nvPr>
            <p:ph type="subTitle" idx="1"/>
          </p:nvPr>
        </p:nvSpPr>
        <p:spPr>
          <a:xfrm>
            <a:off x="609600" y="1524000"/>
            <a:ext cx="8001000" cy="5105400"/>
          </a:xfrm>
        </p:spPr>
        <p:txBody>
          <a:bodyPr rtlCol="0">
            <a:normAutofit/>
          </a:bodyPr>
          <a:lstStyle/>
          <a:p>
            <a:pPr algn="l" fontAlgn="auto">
              <a:spcAft>
                <a:spcPts val="0"/>
              </a:spcAft>
              <a:buFont typeface="Wingdings" pitchFamily="2" charset="2"/>
              <a:buChar char="Ø"/>
              <a:defRPr/>
            </a:pPr>
            <a:r>
              <a:rPr lang="en-US" sz="2400" dirty="0" smtClean="0">
                <a:solidFill>
                  <a:schemeClr val="tx1"/>
                </a:solidFill>
                <a:latin typeface="+mj-lt"/>
                <a:cs typeface="Times New Roman" pitchFamily="18" charset="0"/>
              </a:rPr>
              <a:t>Prediction is the sum total of the consequences of the decisions taken by millions of farmers operating across the country in diverse conditions and driven by their own limitations, constraints, perceptions and response mechanisms making estimation a complex process.</a:t>
            </a:r>
          </a:p>
          <a:p>
            <a:pPr algn="l" fontAlgn="auto">
              <a:spcAft>
                <a:spcPts val="0"/>
              </a:spcAft>
              <a:buFont typeface="Arial" pitchFamily="34" charset="0"/>
              <a:buNone/>
              <a:defRPr/>
            </a:pPr>
            <a:endParaRPr lang="en-US" sz="2400" dirty="0" smtClean="0">
              <a:solidFill>
                <a:schemeClr val="tx1"/>
              </a:solidFill>
              <a:latin typeface="+mj-lt"/>
              <a:cs typeface="Times New Roman" pitchFamily="18" charset="0"/>
            </a:endParaRPr>
          </a:p>
          <a:p>
            <a:pPr algn="l" fontAlgn="auto">
              <a:spcAft>
                <a:spcPts val="0"/>
              </a:spcAft>
              <a:buFont typeface="Wingdings" pitchFamily="2" charset="2"/>
              <a:buChar char="Ø"/>
              <a:defRPr/>
            </a:pPr>
            <a:r>
              <a:rPr lang="en-US" sz="2400" dirty="0" smtClean="0">
                <a:solidFill>
                  <a:schemeClr val="tx1"/>
                </a:solidFill>
                <a:latin typeface="+mj-lt"/>
                <a:cs typeface="Times New Roman" pitchFamily="18" charset="0"/>
              </a:rPr>
              <a:t>Major role played by nature, predominantly the weather in deciding production (unforeseen flood or a drought, untimely rain, a dry spell, temperature nuances, a hailstorm or a pest infestation).</a:t>
            </a:r>
          </a:p>
        </p:txBody>
      </p:sp>
    </p:spTree>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30050" name="Title 1"/>
          <p:cNvSpPr>
            <a:spLocks noGrp="1"/>
          </p:cNvSpPr>
          <p:nvPr>
            <p:ph type="title"/>
          </p:nvPr>
        </p:nvSpPr>
        <p:spPr>
          <a:xfrm>
            <a:off x="457200" y="152400"/>
            <a:ext cx="8229600" cy="868363"/>
          </a:xfrm>
        </p:spPr>
        <p:txBody>
          <a:bodyPr/>
          <a:lstStyle/>
          <a:p>
            <a:r>
              <a:rPr lang="en-US" sz="4000" b="1" smtClean="0">
                <a:cs typeface="Times New Roman" pitchFamily="18" charset="0"/>
              </a:rPr>
              <a:t>BENEFICIARIES</a:t>
            </a:r>
          </a:p>
        </p:txBody>
      </p:sp>
      <p:sp>
        <p:nvSpPr>
          <p:cNvPr id="3" name="Content Placeholder 2"/>
          <p:cNvSpPr>
            <a:spLocks noGrp="1"/>
          </p:cNvSpPr>
          <p:nvPr>
            <p:ph idx="1"/>
          </p:nvPr>
        </p:nvSpPr>
        <p:spPr>
          <a:xfrm>
            <a:off x="457200" y="1066800"/>
            <a:ext cx="8229600" cy="5059363"/>
          </a:xfrm>
        </p:spPr>
        <p:txBody>
          <a:bodyPr rtlCol="0">
            <a:normAutofit fontScale="62500" lnSpcReduction="20000"/>
          </a:bodyPr>
          <a:lstStyle/>
          <a:p>
            <a:pPr fontAlgn="auto">
              <a:lnSpc>
                <a:spcPct val="120000"/>
              </a:lnSpc>
              <a:spcAft>
                <a:spcPts val="0"/>
              </a:spcAft>
              <a:buFont typeface="Arial" pitchFamily="34" charset="0"/>
              <a:buChar char="•"/>
              <a:defRPr/>
            </a:pPr>
            <a:r>
              <a:rPr lang="en-US" dirty="0" smtClean="0">
                <a:latin typeface="+mj-lt"/>
                <a:cs typeface="Times New Roman" pitchFamily="18" charset="0"/>
              </a:rPr>
              <a:t>Farmers (decide their asking prices, their inventory and marketing plans)</a:t>
            </a:r>
          </a:p>
          <a:p>
            <a:pPr fontAlgn="auto">
              <a:lnSpc>
                <a:spcPct val="120000"/>
              </a:lnSpc>
              <a:spcAft>
                <a:spcPts val="0"/>
              </a:spcAft>
              <a:buFont typeface="Arial" pitchFamily="34" charset="0"/>
              <a:buChar char="•"/>
              <a:defRPr/>
            </a:pPr>
            <a:r>
              <a:rPr lang="en-US" dirty="0" smtClean="0">
                <a:latin typeface="+mj-lt"/>
                <a:cs typeface="Times New Roman" pitchFamily="18" charset="0"/>
              </a:rPr>
              <a:t>Traders (for planning their logistics, inventories and contracts),</a:t>
            </a:r>
          </a:p>
          <a:p>
            <a:pPr fontAlgn="auto">
              <a:lnSpc>
                <a:spcPct val="120000"/>
              </a:lnSpc>
              <a:spcAft>
                <a:spcPts val="0"/>
              </a:spcAft>
              <a:buFont typeface="Arial" pitchFamily="34" charset="0"/>
              <a:buChar char="•"/>
              <a:defRPr/>
            </a:pPr>
            <a:r>
              <a:rPr lang="en-US" dirty="0" smtClean="0">
                <a:latin typeface="+mj-lt"/>
                <a:cs typeface="Times New Roman" pitchFamily="18" charset="0"/>
              </a:rPr>
              <a:t> Crop Insurance Companies (assessment and provisioning).</a:t>
            </a:r>
          </a:p>
          <a:p>
            <a:pPr fontAlgn="auto">
              <a:lnSpc>
                <a:spcPct val="120000"/>
              </a:lnSpc>
              <a:spcAft>
                <a:spcPts val="0"/>
              </a:spcAft>
              <a:buFont typeface="Arial" pitchFamily="34" charset="0"/>
              <a:buChar char="•"/>
              <a:defRPr/>
            </a:pPr>
            <a:r>
              <a:rPr lang="en-US" dirty="0" smtClean="0">
                <a:latin typeface="+mj-lt"/>
                <a:cs typeface="Times New Roman" pitchFamily="18" charset="0"/>
              </a:rPr>
              <a:t> Banks (organizing their credit)</a:t>
            </a:r>
          </a:p>
          <a:p>
            <a:pPr fontAlgn="auto">
              <a:lnSpc>
                <a:spcPct val="120000"/>
              </a:lnSpc>
              <a:spcAft>
                <a:spcPts val="0"/>
              </a:spcAft>
              <a:buFont typeface="Arial" pitchFamily="34" charset="0"/>
              <a:buChar char="•"/>
              <a:defRPr/>
            </a:pPr>
            <a:r>
              <a:rPr lang="en-US" dirty="0" smtClean="0">
                <a:latin typeface="+mj-lt"/>
                <a:cs typeface="Times New Roman" pitchFamily="18" charset="0"/>
              </a:rPr>
              <a:t>Exporters and Importers (plan contracts)</a:t>
            </a:r>
          </a:p>
          <a:p>
            <a:pPr fontAlgn="auto">
              <a:lnSpc>
                <a:spcPct val="120000"/>
              </a:lnSpc>
              <a:spcAft>
                <a:spcPts val="0"/>
              </a:spcAft>
              <a:buFont typeface="Arial" pitchFamily="34" charset="0"/>
              <a:buChar char="•"/>
              <a:defRPr/>
            </a:pPr>
            <a:r>
              <a:rPr lang="en-US" dirty="0" smtClean="0">
                <a:latin typeface="+mj-lt"/>
                <a:cs typeface="Times New Roman" pitchFamily="18" charset="0"/>
              </a:rPr>
              <a:t> Processors (plan capacity, manpower and marketing strategy), </a:t>
            </a:r>
          </a:p>
          <a:p>
            <a:pPr fontAlgn="auto">
              <a:lnSpc>
                <a:spcPct val="120000"/>
              </a:lnSpc>
              <a:spcAft>
                <a:spcPts val="0"/>
              </a:spcAft>
              <a:buFont typeface="Arial" pitchFamily="34" charset="0"/>
              <a:buChar char="•"/>
              <a:defRPr/>
            </a:pPr>
            <a:r>
              <a:rPr lang="en-US" dirty="0" smtClean="0">
                <a:latin typeface="+mj-lt"/>
                <a:cs typeface="Times New Roman" pitchFamily="18" charset="0"/>
              </a:rPr>
              <a:t>Input Suppliers (production, inventory and marketing plans during the course of growing season)</a:t>
            </a:r>
          </a:p>
          <a:p>
            <a:pPr fontAlgn="auto">
              <a:lnSpc>
                <a:spcPct val="120000"/>
              </a:lnSpc>
              <a:spcAft>
                <a:spcPts val="0"/>
              </a:spcAft>
              <a:buFont typeface="Arial" pitchFamily="34" charset="0"/>
              <a:buChar char="•"/>
              <a:defRPr/>
            </a:pPr>
            <a:r>
              <a:rPr lang="en-US" dirty="0" smtClean="0">
                <a:latin typeface="+mj-lt"/>
                <a:cs typeface="Times New Roman" pitchFamily="18" charset="0"/>
              </a:rPr>
              <a:t>Government is a prime beneficiary of efficient forecasting which provides in advance a picture of the economic well-being of the country, the government (policy planning and initiate operations before the onset of a possible crisis).</a:t>
            </a:r>
            <a:endParaRPr lang="en-US" dirty="0">
              <a:latin typeface="+mj-lt"/>
              <a:cs typeface="Times New Roman" pitchFamily="18" charset="0"/>
            </a:endParaRPr>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32098" name="Title 1"/>
          <p:cNvSpPr>
            <a:spLocks noGrp="1"/>
          </p:cNvSpPr>
          <p:nvPr>
            <p:ph type="title"/>
          </p:nvPr>
        </p:nvSpPr>
        <p:spPr>
          <a:xfrm>
            <a:off x="457200" y="274638"/>
            <a:ext cx="8229600" cy="1096962"/>
          </a:xfrm>
        </p:spPr>
        <p:txBody>
          <a:bodyPr>
            <a:normAutofit fontScale="90000"/>
          </a:bodyPr>
          <a:lstStyle/>
          <a:p>
            <a:r>
              <a:rPr lang="en-US" sz="3400" b="1" dirty="0" smtClean="0">
                <a:cs typeface="Times New Roman" pitchFamily="18" charset="0"/>
              </a:rPr>
              <a:t>IMPORTANCE OF FORECASTS OF AGRICULTURAL PRODUCTION</a:t>
            </a:r>
          </a:p>
        </p:txBody>
      </p:sp>
      <p:sp>
        <p:nvSpPr>
          <p:cNvPr id="3" name="Content Placeholder 2"/>
          <p:cNvSpPr>
            <a:spLocks noGrp="1"/>
          </p:cNvSpPr>
          <p:nvPr>
            <p:ph idx="1"/>
          </p:nvPr>
        </p:nvSpPr>
        <p:spPr>
          <a:xfrm>
            <a:off x="457200" y="1447800"/>
            <a:ext cx="8229600" cy="5410200"/>
          </a:xfrm>
        </p:spPr>
        <p:txBody>
          <a:bodyPr rtlCol="0">
            <a:noAutofit/>
          </a:bodyPr>
          <a:lstStyle/>
          <a:p>
            <a:pPr algn="just" fontAlgn="auto">
              <a:spcAft>
                <a:spcPts val="0"/>
              </a:spcAft>
              <a:buFont typeface="Arial" pitchFamily="34" charset="0"/>
              <a:buChar char="•"/>
              <a:defRPr/>
            </a:pPr>
            <a:r>
              <a:rPr lang="en-US" sz="2200" dirty="0" smtClean="0">
                <a:latin typeface="+mj-lt"/>
                <a:cs typeface="Times New Roman" pitchFamily="18" charset="0"/>
              </a:rPr>
              <a:t>Forecasts of agricultural production is important in an economic system in which the players are motivated to take conscious decisions. The ability to forecast production levels in agriculture helps economic players in nearly all sectors to plan their activities in an informed way.</a:t>
            </a:r>
          </a:p>
          <a:p>
            <a:pPr algn="just" fontAlgn="auto">
              <a:spcAft>
                <a:spcPts val="0"/>
              </a:spcAft>
              <a:buFont typeface="Arial" pitchFamily="34" charset="0"/>
              <a:buChar char="•"/>
              <a:defRPr/>
            </a:pPr>
            <a:r>
              <a:rPr lang="en-US" sz="2200" dirty="0" smtClean="0">
                <a:latin typeface="+mj-lt"/>
                <a:cs typeface="Times New Roman" pitchFamily="18" charset="0"/>
              </a:rPr>
              <a:t>The prosperity of the farm sector is an important determinant of the performance of the economy at large.</a:t>
            </a:r>
          </a:p>
          <a:p>
            <a:pPr algn="just" fontAlgn="auto">
              <a:spcAft>
                <a:spcPts val="0"/>
              </a:spcAft>
              <a:buFont typeface="Arial" pitchFamily="34" charset="0"/>
              <a:buChar char="•"/>
              <a:defRPr/>
            </a:pPr>
            <a:r>
              <a:rPr lang="en-US" sz="2200" dirty="0" smtClean="0">
                <a:latin typeface="+mj-lt"/>
                <a:cs typeface="Times New Roman" pitchFamily="18" charset="0"/>
              </a:rPr>
              <a:t>Projections of agricultural production are important for projecting the national and state domestic products.</a:t>
            </a:r>
          </a:p>
          <a:p>
            <a:pPr marL="228600" indent="-228600" algn="just" fontAlgn="auto">
              <a:spcAft>
                <a:spcPts val="0"/>
              </a:spcAft>
              <a:buFont typeface="Arial" pitchFamily="34" charset="0"/>
              <a:buChar char="•"/>
              <a:defRPr/>
            </a:pPr>
            <a:r>
              <a:rPr lang="en-US" sz="2200" dirty="0" smtClean="0">
                <a:latin typeface="+mj-lt"/>
                <a:cs typeface="Times New Roman" pitchFamily="18" charset="0"/>
              </a:rPr>
              <a:t> The farmers’ ability to predict rationally is always known      to depend on their ability to anticipate the future.</a:t>
            </a:r>
          </a:p>
          <a:p>
            <a:pPr marL="228600" indent="-228600" algn="just" fontAlgn="auto">
              <a:spcAft>
                <a:spcPts val="0"/>
              </a:spcAft>
              <a:buFont typeface="Arial" pitchFamily="34" charset="0"/>
              <a:buChar char="•"/>
              <a:defRPr/>
            </a:pPr>
            <a:r>
              <a:rPr lang="en-US" sz="2200" dirty="0" smtClean="0"/>
              <a:t>Number of important business decision could be effected by the forecast such as Production schedules , Raw material, purchasing plans, Policies regarding inventories and sales quotas will be affected by such forecasting.</a:t>
            </a:r>
            <a:endParaRPr lang="en-US" sz="2200" dirty="0">
              <a:latin typeface="+mj-lt"/>
              <a:cs typeface="Times New Roman" pitchFamily="18" charset="0"/>
            </a:endParaRPr>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33122" name="Title 1"/>
          <p:cNvSpPr>
            <a:spLocks noGrp="1"/>
          </p:cNvSpPr>
          <p:nvPr>
            <p:ph type="title"/>
          </p:nvPr>
        </p:nvSpPr>
        <p:spPr/>
        <p:txBody>
          <a:bodyPr/>
          <a:lstStyle/>
          <a:p>
            <a:pPr algn="l"/>
            <a:r>
              <a:rPr lang="en-US" b="1" smtClean="0">
                <a:cs typeface="Times New Roman" pitchFamily="18" charset="0"/>
              </a:rPr>
              <a:t>Cont…</a:t>
            </a:r>
            <a:endParaRPr lang="en-US" b="1" smtClean="0"/>
          </a:p>
        </p:txBody>
      </p:sp>
      <p:sp>
        <p:nvSpPr>
          <p:cNvPr id="3" name="Content Placeholder 2"/>
          <p:cNvSpPr>
            <a:spLocks noGrp="1"/>
          </p:cNvSpPr>
          <p:nvPr>
            <p:ph idx="1"/>
          </p:nvPr>
        </p:nvSpPr>
        <p:spPr/>
        <p:txBody>
          <a:bodyPr rtlCol="0">
            <a:normAutofit lnSpcReduction="10000"/>
          </a:bodyPr>
          <a:lstStyle/>
          <a:p>
            <a:pPr algn="just" fontAlgn="auto">
              <a:spcAft>
                <a:spcPts val="0"/>
              </a:spcAft>
              <a:buFont typeface="Wingdings" pitchFamily="2" charset="2"/>
              <a:buChar char="Ø"/>
              <a:defRPr/>
            </a:pPr>
            <a:r>
              <a:rPr lang="en-US" dirty="0" smtClean="0">
                <a:latin typeface="+mj-lt"/>
                <a:cs typeface="Times New Roman" pitchFamily="18" charset="0"/>
              </a:rPr>
              <a:t>Crop yield forecasts are extremely useful in formulation of policies regarding stock distribution and supply of production to different areas in the country. </a:t>
            </a:r>
          </a:p>
          <a:p>
            <a:pPr algn="just" fontAlgn="auto">
              <a:spcAft>
                <a:spcPts val="0"/>
              </a:spcAft>
              <a:buFont typeface="Wingdings" pitchFamily="2" charset="2"/>
              <a:buChar char="Ø"/>
              <a:defRPr/>
            </a:pPr>
            <a:r>
              <a:rPr lang="en-US" dirty="0" smtClean="0">
                <a:latin typeface="+mj-lt"/>
                <a:cs typeface="Times New Roman" pitchFamily="18" charset="0"/>
              </a:rPr>
              <a:t> Losses due to crop pests and diseases can be reduced if their occurrence is known in advance so that timely remedial measures can be taken.</a:t>
            </a:r>
          </a:p>
          <a:p>
            <a:pPr algn="just" fontAlgn="auto">
              <a:spcAft>
                <a:spcPts val="0"/>
              </a:spcAft>
              <a:buFont typeface="Wingdings" pitchFamily="2" charset="2"/>
              <a:buChar char="Ø"/>
              <a:defRPr/>
            </a:pPr>
            <a:r>
              <a:rPr lang="en-US" dirty="0" smtClean="0">
                <a:latin typeface="+mj-lt"/>
                <a:cs typeface="Times New Roman" pitchFamily="18" charset="0"/>
              </a:rPr>
              <a:t>Early and reasonably accurate forecasts are crucial to a government in making policies in an open market situation</a:t>
            </a:r>
            <a:r>
              <a:rPr lang="en-US" dirty="0" smtClean="0">
                <a:latin typeface="Times New Roman" pitchFamily="18" charset="0"/>
                <a:cs typeface="Times New Roman" pitchFamily="18" charset="0"/>
              </a:rPr>
              <a:t>.</a:t>
            </a:r>
            <a:endParaRPr lang="en-US" dirty="0"/>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themeOverride>
</file>

<file path=ppt/theme/themeOverride10.xml><?xml version="1.0" encoding="utf-8"?>
<a:themeOverride xmlns:a="http://schemas.openxmlformats.org/drawingml/2006/main">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themeOverride>
</file>

<file path=ppt/theme/themeOverride11.xml><?xml version="1.0" encoding="utf-8"?>
<a:themeOverride xmlns:a="http://schemas.openxmlformats.org/drawingml/2006/main">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themeOverride>
</file>

<file path=ppt/theme/themeOverride12.xml><?xml version="1.0" encoding="utf-8"?>
<a:themeOverride xmlns:a="http://schemas.openxmlformats.org/drawingml/2006/main">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themeOverride>
</file>

<file path=ppt/theme/themeOverride13.xml><?xml version="1.0" encoding="utf-8"?>
<a:themeOverride xmlns:a="http://schemas.openxmlformats.org/drawingml/2006/main">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themeOverride>
</file>

<file path=ppt/theme/themeOverride14.xml><?xml version="1.0" encoding="utf-8"?>
<a:themeOverride xmlns:a="http://schemas.openxmlformats.org/drawingml/2006/main">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themeOverride>
</file>

<file path=ppt/theme/themeOverride15.xml><?xml version="1.0" encoding="utf-8"?>
<a:themeOverride xmlns:a="http://schemas.openxmlformats.org/drawingml/2006/main">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themeOverride>
</file>

<file path=ppt/theme/themeOverride16.xml><?xml version="1.0" encoding="utf-8"?>
<a:themeOverride xmlns:a="http://schemas.openxmlformats.org/drawingml/2006/main">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themeOverride>
</file>

<file path=ppt/theme/themeOverride17.xml><?xml version="1.0" encoding="utf-8"?>
<a:themeOverride xmlns:a="http://schemas.openxmlformats.org/drawingml/2006/main">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themeOverride>
</file>

<file path=ppt/theme/themeOverride18.xml><?xml version="1.0" encoding="utf-8"?>
<a:themeOverride xmlns:a="http://schemas.openxmlformats.org/drawingml/2006/main">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themeOverride>
</file>

<file path=ppt/theme/themeOverride19.xml><?xml version="1.0" encoding="utf-8"?>
<a:themeOverride xmlns:a="http://schemas.openxmlformats.org/drawingml/2006/main">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themeOverride>
</file>

<file path=ppt/theme/themeOverride2.xml><?xml version="1.0" encoding="utf-8"?>
<a:themeOverride xmlns:a="http://schemas.openxmlformats.org/drawingml/2006/main">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themeOverride>
</file>

<file path=ppt/theme/themeOverride20.xml><?xml version="1.0" encoding="utf-8"?>
<a:themeOverride xmlns:a="http://schemas.openxmlformats.org/drawingml/2006/main">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themeOverride>
</file>

<file path=ppt/theme/themeOverride21.xml><?xml version="1.0" encoding="utf-8"?>
<a:themeOverride xmlns:a="http://schemas.openxmlformats.org/drawingml/2006/main">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themeOverride>
</file>

<file path=ppt/theme/themeOverride22.xml><?xml version="1.0" encoding="utf-8"?>
<a:themeOverride xmlns:a="http://schemas.openxmlformats.org/drawingml/2006/main">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themeOverride>
</file>

<file path=ppt/theme/themeOverride23.xml><?xml version="1.0" encoding="utf-8"?>
<a:themeOverride xmlns:a="http://schemas.openxmlformats.org/drawingml/2006/main">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themeOverride>
</file>

<file path=ppt/theme/themeOverride24.xml><?xml version="1.0" encoding="utf-8"?>
<a:themeOverride xmlns:a="http://schemas.openxmlformats.org/drawingml/2006/main">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themeOverride>
</file>

<file path=ppt/theme/themeOverride25.xml><?xml version="1.0" encoding="utf-8"?>
<a:themeOverride xmlns:a="http://schemas.openxmlformats.org/drawingml/2006/main">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themeOverride>
</file>

<file path=ppt/theme/themeOverride26.xml><?xml version="1.0" encoding="utf-8"?>
<a:themeOverride xmlns:a="http://schemas.openxmlformats.org/drawingml/2006/main">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themeOverride>
</file>

<file path=ppt/theme/themeOverride27.xml><?xml version="1.0" encoding="utf-8"?>
<a:themeOverride xmlns:a="http://schemas.openxmlformats.org/drawingml/2006/main">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themeOverride>
</file>

<file path=ppt/theme/themeOverride28.xml><?xml version="1.0" encoding="utf-8"?>
<a:themeOverride xmlns:a="http://schemas.openxmlformats.org/drawingml/2006/main">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themeOverride>
</file>

<file path=ppt/theme/themeOverride29.xml><?xml version="1.0" encoding="utf-8"?>
<a:themeOverride xmlns:a="http://schemas.openxmlformats.org/drawingml/2006/main">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themeOverride>
</file>

<file path=ppt/theme/themeOverride3.xml><?xml version="1.0" encoding="utf-8"?>
<a:themeOverride xmlns:a="http://schemas.openxmlformats.org/drawingml/2006/main">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themeOverride>
</file>

<file path=ppt/theme/themeOverride30.xml><?xml version="1.0" encoding="utf-8"?>
<a:themeOverride xmlns:a="http://schemas.openxmlformats.org/drawingml/2006/main">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themeOverride>
</file>

<file path=ppt/theme/themeOverride31.xml><?xml version="1.0" encoding="utf-8"?>
<a:themeOverride xmlns:a="http://schemas.openxmlformats.org/drawingml/2006/main">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themeOverride>
</file>

<file path=ppt/theme/themeOverride32.xml><?xml version="1.0" encoding="utf-8"?>
<a:themeOverride xmlns:a="http://schemas.openxmlformats.org/drawingml/2006/main">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themeOverride>
</file>

<file path=ppt/theme/themeOverride33.xml><?xml version="1.0" encoding="utf-8"?>
<a:themeOverride xmlns:a="http://schemas.openxmlformats.org/drawingml/2006/main">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themeOverride>
</file>

<file path=ppt/theme/themeOverride34.xml><?xml version="1.0" encoding="utf-8"?>
<a:themeOverride xmlns:a="http://schemas.openxmlformats.org/drawingml/2006/main">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themeOverride>
</file>

<file path=ppt/theme/themeOverride35.xml><?xml version="1.0" encoding="utf-8"?>
<a:themeOverride xmlns:a="http://schemas.openxmlformats.org/drawingml/2006/main">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themeOverride>
</file>

<file path=ppt/theme/themeOverride36.xml><?xml version="1.0" encoding="utf-8"?>
<a:themeOverride xmlns:a="http://schemas.openxmlformats.org/drawingml/2006/main">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themeOverride>
</file>

<file path=ppt/theme/themeOverride37.xml><?xml version="1.0" encoding="utf-8"?>
<a:themeOverride xmlns:a="http://schemas.openxmlformats.org/drawingml/2006/main">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themeOverride>
</file>

<file path=ppt/theme/themeOverride38.xml><?xml version="1.0" encoding="utf-8"?>
<a:themeOverride xmlns:a="http://schemas.openxmlformats.org/drawingml/2006/main">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themeOverride>
</file>

<file path=ppt/theme/themeOverride39.xml><?xml version="1.0" encoding="utf-8"?>
<a:themeOverride xmlns:a="http://schemas.openxmlformats.org/drawingml/2006/main">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themeOverride>
</file>

<file path=ppt/theme/themeOverride4.xml><?xml version="1.0" encoding="utf-8"?>
<a:themeOverride xmlns:a="http://schemas.openxmlformats.org/drawingml/2006/main">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themeOverride>
</file>

<file path=ppt/theme/themeOverride5.xml><?xml version="1.0" encoding="utf-8"?>
<a:themeOverride xmlns:a="http://schemas.openxmlformats.org/drawingml/2006/main">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themeOverride>
</file>

<file path=ppt/theme/themeOverride6.xml><?xml version="1.0" encoding="utf-8"?>
<a:themeOverride xmlns:a="http://schemas.openxmlformats.org/drawingml/2006/main">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themeOverride>
</file>

<file path=ppt/theme/themeOverride7.xml><?xml version="1.0" encoding="utf-8"?>
<a:themeOverride xmlns:a="http://schemas.openxmlformats.org/drawingml/2006/main">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themeOverride>
</file>

<file path=ppt/theme/themeOverride8.xml><?xml version="1.0" encoding="utf-8"?>
<a:themeOverride xmlns:a="http://schemas.openxmlformats.org/drawingml/2006/main">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themeOverride>
</file>

<file path=ppt/theme/themeOverride9.xml><?xml version="1.0" encoding="utf-8"?>
<a:themeOverride xmlns:a="http://schemas.openxmlformats.org/drawingml/2006/main">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themeOverride>
</file>

<file path=docProps/app.xml><?xml version="1.0" encoding="utf-8"?>
<Properties xmlns="http://schemas.openxmlformats.org/officeDocument/2006/extended-properties" xmlns:vt="http://schemas.openxmlformats.org/officeDocument/2006/docPropsVTypes">
  <Template/>
  <TotalTime>2251</TotalTime>
  <Words>7386</Words>
  <Application>Microsoft Office PowerPoint</Application>
  <PresentationFormat>On-screen Show (4:3)</PresentationFormat>
  <Paragraphs>1519</Paragraphs>
  <Slides>133</Slides>
  <Notes>7</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133</vt:i4>
      </vt:variant>
    </vt:vector>
  </HeadingPairs>
  <TitlesOfParts>
    <vt:vector size="135" baseType="lpstr">
      <vt:lpstr>Apex</vt:lpstr>
      <vt:lpstr>Slide</vt:lpstr>
      <vt:lpstr>Agricultural Statistics</vt:lpstr>
      <vt:lpstr>Importance of Agriculture   &amp;</vt:lpstr>
      <vt:lpstr>Agriculture</vt:lpstr>
      <vt:lpstr> Cont.… </vt:lpstr>
      <vt:lpstr>Sectors of Agriculture</vt:lpstr>
      <vt:lpstr>Slide 6</vt:lpstr>
      <vt:lpstr>Slide 7</vt:lpstr>
      <vt:lpstr>Importance of Agriculture</vt:lpstr>
      <vt:lpstr>Cont.…</vt:lpstr>
      <vt:lpstr>Agriculture Today</vt:lpstr>
      <vt:lpstr>Cont.…</vt:lpstr>
      <vt:lpstr>Cont.…</vt:lpstr>
      <vt:lpstr>Cont.…</vt:lpstr>
      <vt:lpstr>Cont.…</vt:lpstr>
      <vt:lpstr>Cont.…</vt:lpstr>
      <vt:lpstr>% Share of Agriculture In Economy</vt:lpstr>
      <vt:lpstr>Major Agrarian Economies % Share of Agriculture in GDP</vt:lpstr>
      <vt:lpstr>Major Agrarian Economies in Asia % Share of Agriculture in GDP</vt:lpstr>
      <vt:lpstr>World wide Comparison of % Share of Agriculture in Economy</vt:lpstr>
      <vt:lpstr>Group Work</vt:lpstr>
      <vt:lpstr>Agriculture Statistics: Concepts and Definitions &amp;</vt:lpstr>
      <vt:lpstr>Agricultural Statistics</vt:lpstr>
      <vt:lpstr>Purpose &amp; Objective of Agricultural Statistics</vt:lpstr>
      <vt:lpstr>Importance of Agricultural Statistics</vt:lpstr>
      <vt:lpstr>Concepts &amp; Definitions</vt:lpstr>
      <vt:lpstr>Slide 26</vt:lpstr>
      <vt:lpstr>Slide 27</vt:lpstr>
      <vt:lpstr>Slide 28</vt:lpstr>
      <vt:lpstr>Slide 29</vt:lpstr>
      <vt:lpstr>Slide 30</vt:lpstr>
      <vt:lpstr>Slide 31</vt:lpstr>
      <vt:lpstr>Slide 32</vt:lpstr>
      <vt:lpstr> Classification </vt:lpstr>
      <vt:lpstr>Slide 34</vt:lpstr>
      <vt:lpstr>Slide 35</vt:lpstr>
      <vt:lpstr>Statistical Methods and Official Agricultural Statistics &amp;</vt:lpstr>
      <vt:lpstr>Statistical Methods</vt:lpstr>
      <vt:lpstr>Slide 38</vt:lpstr>
      <vt:lpstr>Cont…</vt:lpstr>
      <vt:lpstr>Cont…</vt:lpstr>
      <vt:lpstr>Slide 41</vt:lpstr>
      <vt:lpstr>Official Agriculture Statistics </vt:lpstr>
      <vt:lpstr>In-Put Structure of Agriculture Sector</vt:lpstr>
      <vt:lpstr>Input of Crops</vt:lpstr>
      <vt:lpstr>% Share of Input regarding Major/Minor Crops in Agriculture Sector</vt:lpstr>
      <vt:lpstr>% Share of Input regarding Production and Area of Minor crops</vt:lpstr>
      <vt:lpstr>Input of Livestock</vt:lpstr>
      <vt:lpstr> % Share of Input regarding Live stock in Agriculture sector </vt:lpstr>
      <vt:lpstr>Input of Fishery</vt:lpstr>
      <vt:lpstr>% Share of Input regarding Fishing</vt:lpstr>
      <vt:lpstr>Input of Forestry</vt:lpstr>
      <vt:lpstr>Output Structure of Agriculture Sector</vt:lpstr>
      <vt:lpstr>Output of Crops</vt:lpstr>
      <vt:lpstr> % Share of Output regarding  Production and Area of Major crops </vt:lpstr>
      <vt:lpstr>Output of Livestock</vt:lpstr>
      <vt:lpstr> % Share of Output regarding Live stock </vt:lpstr>
      <vt:lpstr>Output of Fishery</vt:lpstr>
      <vt:lpstr>% Share of Output regarding Fishing</vt:lpstr>
      <vt:lpstr>Output of Forestry</vt:lpstr>
      <vt:lpstr>% Share of Output regarding Forestry</vt:lpstr>
      <vt:lpstr>Data Collection Schemes &amp;</vt:lpstr>
      <vt:lpstr>Sample Design &amp; Sampling Frame</vt:lpstr>
      <vt:lpstr>Sampling Methods</vt:lpstr>
      <vt:lpstr>Data Collection Schemes</vt:lpstr>
      <vt:lpstr>Concept of Survey Sampling</vt:lpstr>
      <vt:lpstr>Data Collection Schemes for Crop Sector </vt:lpstr>
      <vt:lpstr>Agricultural Census and Surveys &amp;</vt:lpstr>
      <vt:lpstr>Agricultural Census and surveys</vt:lpstr>
      <vt:lpstr>Sample Design &amp; Frame  For Agricultural Census</vt:lpstr>
      <vt:lpstr>Cont.….</vt:lpstr>
      <vt:lpstr> CENSUS QUESTIONNAIRE </vt:lpstr>
      <vt:lpstr>Basic Agricultural Statistics in Census </vt:lpstr>
      <vt:lpstr>Sampling Design &amp; Frame For Agricultural surveys</vt:lpstr>
      <vt:lpstr>What is WCA?</vt:lpstr>
      <vt:lpstr>Outline of WCA 2010 programme </vt:lpstr>
      <vt:lpstr>Strategy for agricultural census component</vt:lpstr>
      <vt:lpstr>Agricultural census component:  recommended minimum items for core module</vt:lpstr>
      <vt:lpstr>Agricultural census component:  recommended items for sample enumeration</vt:lpstr>
      <vt:lpstr>Issues for countries in developing core and supplementary modules</vt:lpstr>
      <vt:lpstr>Changes in the scope</vt:lpstr>
      <vt:lpstr>Coordination of agricultural census and population census</vt:lpstr>
      <vt:lpstr>Strategy for agricultural survey programme</vt:lpstr>
      <vt:lpstr>Issues in past WCA programmes</vt:lpstr>
      <vt:lpstr>Advantages of the WCA 2010 approach</vt:lpstr>
      <vt:lpstr>Estimation and Forecasting &amp;</vt:lpstr>
      <vt:lpstr>Estimation</vt:lpstr>
      <vt:lpstr>Crops Estimation</vt:lpstr>
      <vt:lpstr>Sample Surveys for Crop Estimation</vt:lpstr>
      <vt:lpstr>Example</vt:lpstr>
      <vt:lpstr>Acreage Estimation</vt:lpstr>
      <vt:lpstr>Slide 91</vt:lpstr>
      <vt:lpstr>First Estimate of Wheat Crop</vt:lpstr>
      <vt:lpstr>Second Estimate of Wheat Crop</vt:lpstr>
      <vt:lpstr>Production Estimation</vt:lpstr>
      <vt:lpstr>FORECASTING</vt:lpstr>
      <vt:lpstr>AGRICULTURE IS MUCH LESS PREDICTABLE AND CONTROLLABLE THAN OTHER SECTORS</vt:lpstr>
      <vt:lpstr>BENEFICIARIES</vt:lpstr>
      <vt:lpstr>IMPORTANCE OF FORECASTS OF AGRICULTURAL PRODUCTION</vt:lpstr>
      <vt:lpstr>Cont…</vt:lpstr>
      <vt:lpstr>Resources Available For Forecasting</vt:lpstr>
      <vt:lpstr>Forecasting Methods in Agriculture Sector</vt:lpstr>
      <vt:lpstr>Quantitative Forecasting Methods</vt:lpstr>
      <vt:lpstr> TIME SERIES Models for Forecasting </vt:lpstr>
      <vt:lpstr>Agro Metrological Methods for Forecasting</vt:lpstr>
      <vt:lpstr>Descriptive Methods </vt:lpstr>
      <vt:lpstr>Regression Methods </vt:lpstr>
      <vt:lpstr>Forecasting Wheat Production in Pakistan</vt:lpstr>
      <vt:lpstr>Cont…</vt:lpstr>
      <vt:lpstr>Agriculture Growth and Production Index &amp;</vt:lpstr>
      <vt:lpstr>Production / Quantum Index </vt:lpstr>
      <vt:lpstr>Quantum Index Number of Main Agriculture Crops</vt:lpstr>
      <vt:lpstr>           Calculating GVA for Agriculture CROPS</vt:lpstr>
      <vt:lpstr>Slide 113</vt:lpstr>
      <vt:lpstr>Slide 114</vt:lpstr>
      <vt:lpstr>Slide 115</vt:lpstr>
      <vt:lpstr>Practical Example: Calculating GVA of Major Crops(2008-09) </vt:lpstr>
      <vt:lpstr>Calculating GVA for Agriculture Livestock</vt:lpstr>
      <vt:lpstr>Slide 118</vt:lpstr>
      <vt:lpstr>Slide 119</vt:lpstr>
      <vt:lpstr>Practical Example: Calculating GVA of Livestock (2008-09) </vt:lpstr>
      <vt:lpstr>Calculating GVA for Agriculture  Fishing</vt:lpstr>
      <vt:lpstr>Slide 122</vt:lpstr>
      <vt:lpstr>Practical Example: Calculating GVA of Fishing (2008-09) </vt:lpstr>
      <vt:lpstr>Calculating GVA for Agriculture  FORESTRY</vt:lpstr>
      <vt:lpstr>Slide 125</vt:lpstr>
      <vt:lpstr>Practical Example: Calculating GVA of Forestry (2008-09) </vt:lpstr>
      <vt:lpstr>Emerging Issues</vt:lpstr>
      <vt:lpstr>Emerging Issues of Agricultural Statistics ?</vt:lpstr>
      <vt:lpstr>Coordination With Other Areas </vt:lpstr>
      <vt:lpstr> Approach towards Agriculture Statistics: Sector Wide Approach (SWAP) or Adhoc Approach.</vt:lpstr>
      <vt:lpstr> Globalization trend in Agricultural Statistics </vt:lpstr>
      <vt:lpstr>Coordination with International Agencies</vt:lpstr>
      <vt:lpstr>THANK YOU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Agricultural statistics</dc:title>
  <dc:creator>Nida Kamilla</dc:creator>
  <cp:lastModifiedBy>Nida</cp:lastModifiedBy>
  <cp:revision>722</cp:revision>
  <cp:lastPrinted>2011-11-03T09:06:52Z</cp:lastPrinted>
  <dcterms:created xsi:type="dcterms:W3CDTF">2006-08-16T00:00:00Z</dcterms:created>
  <dcterms:modified xsi:type="dcterms:W3CDTF">2011-11-17T18:02:19Z</dcterms:modified>
</cp:coreProperties>
</file>