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334" r:id="rId3"/>
    <p:sldId id="340" r:id="rId4"/>
    <p:sldId id="339" r:id="rId5"/>
    <p:sldId id="341" r:id="rId6"/>
    <p:sldId id="342" r:id="rId7"/>
    <p:sldId id="343" r:id="rId8"/>
    <p:sldId id="34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821" autoAdjust="0"/>
    <p:restoredTop sz="79492" autoAdjust="0"/>
  </p:normalViewPr>
  <p:slideViewPr>
    <p:cSldViewPr>
      <p:cViewPr varScale="1">
        <p:scale>
          <a:sx n="67" d="100"/>
          <a:sy n="67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 dirty="0"/>
              <a:t>&lt;header&gt;</a:t>
            </a:r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87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AE1E9DC9-203C-4C69-A036-5C20413A086F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0" i="0" dirty="0" err="1" smtClean="0"/>
              <a:t>TurkStat</a:t>
            </a:r>
            <a:r>
              <a:rPr lang="tr-TR" b="0" i="0" baseline="0" dirty="0" smtClean="0"/>
              <a:t> has a software </a:t>
            </a:r>
            <a:r>
              <a:rPr lang="tr-TR" b="0" i="0" baseline="0" dirty="0" err="1" smtClean="0"/>
              <a:t>to</a:t>
            </a:r>
            <a:r>
              <a:rPr lang="tr-TR" b="0" i="0" baseline="0" dirty="0" smtClean="0"/>
              <a:t> </a:t>
            </a:r>
            <a:r>
              <a:rPr lang="tr-TR" b="0" i="0" baseline="0" dirty="0" err="1" smtClean="0"/>
              <a:t>deploy</a:t>
            </a:r>
            <a:r>
              <a:rPr lang="tr-TR" b="0" i="0" baseline="0" dirty="0" smtClean="0"/>
              <a:t> </a:t>
            </a:r>
            <a:endParaRPr lang="tr-TR" b="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i="1" dirty="0" smtClean="0"/>
              <a:t>is </a:t>
            </a:r>
            <a:r>
              <a:rPr lang="tr-TR" sz="1200" b="0" i="1" dirty="0" err="1" smtClean="0"/>
              <a:t>used</a:t>
            </a:r>
            <a:r>
              <a:rPr lang="tr-TR" sz="1200" b="0" i="1" dirty="0" smtClean="0"/>
              <a:t> </a:t>
            </a:r>
            <a:r>
              <a:rPr lang="tr-TR" sz="1200" b="0" i="1" dirty="0" err="1" smtClean="0"/>
              <a:t>for</a:t>
            </a:r>
            <a:r>
              <a:rPr lang="tr-TR" sz="1200" b="0" i="1" dirty="0" smtClean="0"/>
              <a:t> </a:t>
            </a:r>
            <a:r>
              <a:rPr lang="tr-TR" sz="1200" b="0" i="1" dirty="0" err="1" smtClean="0"/>
              <a:t>loading</a:t>
            </a:r>
            <a:r>
              <a:rPr lang="tr-TR" sz="1200" b="0" i="1" dirty="0" smtClean="0"/>
              <a:t> data </a:t>
            </a:r>
            <a:r>
              <a:rPr lang="tr-TR" sz="1200" b="0" i="1" dirty="0" err="1" smtClean="0"/>
              <a:t>Manually</a:t>
            </a:r>
            <a:r>
              <a:rPr lang="tr-TR" sz="1200" b="0" i="1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i="1" dirty="0" smtClean="0"/>
              <a:t>İt is  </a:t>
            </a:r>
            <a:r>
              <a:rPr lang="tr-TR" sz="1200" b="0" i="0" dirty="0" err="1" smtClean="0"/>
              <a:t>for</a:t>
            </a:r>
            <a:r>
              <a:rPr lang="tr-TR" sz="1200" b="0" i="0" dirty="0" smtClean="0"/>
              <a:t> </a:t>
            </a:r>
            <a:r>
              <a:rPr lang="tr-TR" sz="1200" b="0" i="0" dirty="0" err="1" smtClean="0"/>
              <a:t>Static</a:t>
            </a:r>
            <a:r>
              <a:rPr lang="tr-TR" sz="1200" b="0" i="0" dirty="0" smtClean="0"/>
              <a:t> Data</a:t>
            </a:r>
            <a:endParaRPr lang="tr-TR" b="0" i="0" dirty="0" smtClean="0"/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We</a:t>
            </a:r>
            <a:r>
              <a:rPr lang="tr-TR" baseline="0" dirty="0" smtClean="0"/>
              <a:t> can </a:t>
            </a:r>
            <a:r>
              <a:rPr lang="tr-TR" baseline="0" dirty="0" err="1" smtClean="0"/>
              <a:t>see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the</a:t>
            </a:r>
            <a:r>
              <a:rPr lang="tr-TR" baseline="0" dirty="0" smtClean="0"/>
              <a:t> </a:t>
            </a:r>
            <a:r>
              <a:rPr lang="tr-TR" baseline="0" dirty="0" err="1" smtClean="0"/>
              <a:t>details</a:t>
            </a:r>
            <a:r>
              <a:rPr lang="tr-TR" baseline="0" dirty="0" smtClean="0"/>
              <a:t> of </a:t>
            </a:r>
            <a:r>
              <a:rPr lang="tr-TR" baseline="0" dirty="0" err="1" smtClean="0"/>
              <a:t>metadata</a:t>
            </a:r>
            <a:r>
              <a:rPr lang="tr-TR" baseline="0" dirty="0" smtClean="0"/>
              <a:t> on </a:t>
            </a:r>
            <a:r>
              <a:rPr lang="tr-TR" baseline="0" dirty="0" err="1" smtClean="0"/>
              <a:t>this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screen</a:t>
            </a:r>
            <a:r>
              <a:rPr lang="tr-TR" baseline="0" dirty="0" smtClean="0"/>
              <a:t>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AE1E9DC9-203C-4C69-A036-5C20413A086F}" type="slidenum">
              <a:rPr lang="en-US" smtClean="0"/>
              <a:pPr algn="r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3820471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/>
          <p:cNvSpPr/>
          <p:nvPr/>
        </p:nvSpPr>
        <p:spPr>
          <a:xfrm>
            <a:off x="108000" y="176040"/>
            <a:ext cx="3236400" cy="35676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/>
          <a:lstStyle/>
          <a:p>
            <a:endParaRPr/>
          </a:p>
          <a:p>
            <a:pPr>
              <a:lnSpc>
                <a:spcPct val="100000"/>
              </a:lnSpc>
            </a:pPr>
            <a:r>
              <a:rPr lang="en-US" sz="1400" b="1" dirty="0" smtClean="0">
                <a:solidFill>
                  <a:srgbClr val="AB2328"/>
                </a:solidFill>
                <a:latin typeface="Calibri"/>
              </a:rPr>
              <a:t>T</a:t>
            </a:r>
            <a:r>
              <a:rPr lang="tr-TR" sz="1400" b="1" dirty="0" smtClean="0">
                <a:solidFill>
                  <a:srgbClr val="AB2328"/>
                </a:solidFill>
                <a:latin typeface="Calibri"/>
              </a:rPr>
              <a:t>URKISH</a:t>
            </a:r>
            <a:r>
              <a:rPr lang="tr-TR" sz="1400" b="1" baseline="0" dirty="0" smtClean="0">
                <a:solidFill>
                  <a:srgbClr val="AB2328"/>
                </a:solidFill>
                <a:latin typeface="Calibri"/>
              </a:rPr>
              <a:t> STATISTICAL INSTITUTE</a:t>
            </a:r>
            <a:endParaRPr/>
          </a:p>
        </p:txBody>
      </p:sp>
      <p:pic>
        <p:nvPicPr>
          <p:cNvPr id="2" name="Picture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47240" y="117360"/>
            <a:ext cx="675720" cy="399600"/>
          </a:xfrm>
          <a:prstGeom prst="rect">
            <a:avLst/>
          </a:prstGeom>
          <a:ln>
            <a:noFill/>
          </a:ln>
        </p:spPr>
      </p:pic>
      <p:sp>
        <p:nvSpPr>
          <p:cNvPr id="3" name="Line 3"/>
          <p:cNvSpPr/>
          <p:nvPr/>
        </p:nvSpPr>
        <p:spPr>
          <a:xfrm>
            <a:off x="0" y="64764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4" name="Line 4"/>
          <p:cNvSpPr/>
          <p:nvPr/>
        </p:nvSpPr>
        <p:spPr>
          <a:xfrm>
            <a:off x="0" y="6286320"/>
            <a:ext cx="9144000" cy="1440"/>
          </a:xfrm>
          <a:prstGeom prst="line">
            <a:avLst/>
          </a:prstGeom>
          <a:ln w="19080">
            <a:solidFill>
              <a:srgbClr val="AB2328"/>
            </a:solidFill>
            <a:miter/>
          </a:ln>
        </p:spPr>
      </p:sp>
      <p:sp>
        <p:nvSpPr>
          <p:cNvPr id="7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 dirty="0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dirty="0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dirty="0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dirty="0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dirty="0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dirty="0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 dirty="0"/>
              <a:t>Seventh Outline Level</a:t>
            </a:r>
            <a:endParaRPr/>
          </a:p>
        </p:txBody>
      </p:sp>
      <p:sp>
        <p:nvSpPr>
          <p:cNvPr id="9" name="TextBox 8"/>
          <p:cNvSpPr txBox="1"/>
          <p:nvPr userDrawn="1"/>
        </p:nvSpPr>
        <p:spPr>
          <a:xfrm>
            <a:off x="-32" y="6357958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000" b="1" dirty="0" smtClean="0"/>
              <a:t>INFORMATION</a:t>
            </a:r>
            <a:r>
              <a:rPr lang="tr-TR" sz="1000" b="1" baseline="0" dirty="0" smtClean="0"/>
              <a:t> TECHNOLOGIES DEPARTMENT</a:t>
            </a:r>
            <a:endParaRPr lang="tr-TR" sz="10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358246" y="6357958"/>
            <a:ext cx="64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214A31F-A0C0-452D-A7A2-16B0FA5E257F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sldNum="0" hdr="0" ftr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372116" cy="1500198"/>
          </a:xfrm>
        </p:spPr>
        <p:txBody>
          <a:bodyPr/>
          <a:lstStyle/>
          <a:p>
            <a:pPr algn="ctr"/>
            <a:r>
              <a:rPr lang="tr-TR" sz="3400" b="1" i="1" dirty="0" err="1" smtClean="0">
                <a:solidFill>
                  <a:srgbClr val="C00000"/>
                </a:solidFill>
              </a:rPr>
              <a:t>TurkStat</a:t>
            </a:r>
            <a:r>
              <a:rPr lang="tr-TR" sz="3400" b="1" i="1" dirty="0" smtClean="0">
                <a:solidFill>
                  <a:srgbClr val="C00000"/>
                </a:solidFill>
              </a:rPr>
              <a:t>  Web </a:t>
            </a:r>
            <a:r>
              <a:rPr lang="tr-TR" sz="3400" b="1" i="1" dirty="0" err="1" smtClean="0">
                <a:solidFill>
                  <a:srgbClr val="C00000"/>
                </a:solidFill>
              </a:rPr>
              <a:t>Content</a:t>
            </a:r>
            <a:r>
              <a:rPr lang="tr-TR" sz="3400" b="1" i="1" dirty="0" smtClean="0">
                <a:solidFill>
                  <a:srgbClr val="C00000"/>
                </a:solidFill>
              </a:rPr>
              <a:t> </a:t>
            </a:r>
            <a:br>
              <a:rPr lang="tr-TR" sz="3400" b="1" i="1" dirty="0" smtClean="0">
                <a:solidFill>
                  <a:srgbClr val="C00000"/>
                </a:solidFill>
              </a:rPr>
            </a:br>
            <a:r>
              <a:rPr lang="tr-TR" sz="3400" b="1" i="1" dirty="0" err="1" smtClean="0">
                <a:solidFill>
                  <a:srgbClr val="C00000"/>
                </a:solidFill>
              </a:rPr>
              <a:t>Management</a:t>
            </a:r>
            <a:r>
              <a:rPr lang="tr-TR" sz="3400" b="1" i="1" dirty="0" smtClean="0">
                <a:solidFill>
                  <a:srgbClr val="C00000"/>
                </a:solidFill>
              </a:rPr>
              <a:t> </a:t>
            </a:r>
            <a:r>
              <a:rPr lang="tr-TR" sz="3400" b="1" i="1" dirty="0" err="1" smtClean="0">
                <a:solidFill>
                  <a:srgbClr val="C00000"/>
                </a:solidFill>
              </a:rPr>
              <a:t>System</a:t>
            </a:r>
            <a:r>
              <a:rPr lang="tr-TR" sz="3400" b="1" i="1" dirty="0" smtClean="0">
                <a:solidFill>
                  <a:srgbClr val="C00000"/>
                </a:solidFill>
              </a:rPr>
              <a:t/>
            </a:r>
            <a:br>
              <a:rPr lang="tr-TR" sz="3400" b="1" i="1" dirty="0" smtClean="0">
                <a:solidFill>
                  <a:srgbClr val="C00000"/>
                </a:solidFill>
              </a:rPr>
            </a:br>
            <a:endParaRPr lang="tr-TR" sz="2400" b="1" i="1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785918" y="3711363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i="1" dirty="0" smtClean="0">
                <a:solidFill>
                  <a:srgbClr val="C00000"/>
                </a:solidFill>
              </a:rPr>
              <a:t>31.03.2014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(</a:t>
            </a:r>
            <a:r>
              <a:rPr lang="tr-TR" b="1" i="1" dirty="0" err="1" smtClean="0">
                <a:solidFill>
                  <a:srgbClr val="C00000"/>
                </a:solidFill>
              </a:rPr>
              <a:t>Muscat</a:t>
            </a:r>
            <a:r>
              <a:rPr lang="tr-TR" b="1" i="1" dirty="0" smtClean="0">
                <a:solidFill>
                  <a:srgbClr val="C00000"/>
                </a:solidFill>
              </a:rPr>
              <a:t>, </a:t>
            </a:r>
            <a:r>
              <a:rPr lang="tr-TR" b="1" i="1" dirty="0" err="1" smtClean="0">
                <a:solidFill>
                  <a:srgbClr val="C00000"/>
                </a:solidFill>
              </a:rPr>
              <a:t>Oman</a:t>
            </a:r>
            <a:r>
              <a:rPr lang="tr-TR" b="1" i="1" dirty="0" smtClean="0">
                <a:solidFill>
                  <a:srgbClr val="C00000"/>
                </a:solidFill>
              </a:rPr>
              <a:t>)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571472" y="1000108"/>
            <a:ext cx="8358246" cy="1071570"/>
          </a:xfrm>
        </p:spPr>
        <p:txBody>
          <a:bodyPr/>
          <a:lstStyle/>
          <a:p>
            <a:pPr lvl="4"/>
            <a:r>
              <a:rPr lang="tr-TR" sz="2600" b="1" i="1" dirty="0" err="1" smtClean="0">
                <a:solidFill>
                  <a:srgbClr val="C00000"/>
                </a:solidFill>
              </a:rPr>
              <a:t>TurkStat</a:t>
            </a:r>
            <a:r>
              <a:rPr lang="tr-TR" sz="2600" b="1" i="1" dirty="0" smtClean="0">
                <a:solidFill>
                  <a:srgbClr val="C00000"/>
                </a:solidFill>
              </a:rPr>
              <a:t>  Web </a:t>
            </a:r>
            <a:r>
              <a:rPr lang="tr-TR" sz="2600" b="1" i="1" dirty="0" err="1" smtClean="0">
                <a:solidFill>
                  <a:srgbClr val="C00000"/>
                </a:solidFill>
              </a:rPr>
              <a:t>Content</a:t>
            </a:r>
            <a:r>
              <a:rPr lang="tr-TR" sz="2600" b="1" i="1" dirty="0" smtClean="0">
                <a:solidFill>
                  <a:srgbClr val="C00000"/>
                </a:solidFill>
              </a:rPr>
              <a:t> </a:t>
            </a:r>
            <a:r>
              <a:rPr lang="tr-TR" sz="2600" b="1" i="1" dirty="0" err="1" smtClean="0">
                <a:solidFill>
                  <a:srgbClr val="C00000"/>
                </a:solidFill>
              </a:rPr>
              <a:t>Management</a:t>
            </a:r>
            <a:r>
              <a:rPr lang="tr-TR" sz="2600" b="1" i="1" dirty="0" smtClean="0">
                <a:solidFill>
                  <a:srgbClr val="C00000"/>
                </a:solidFill>
              </a:rPr>
              <a:t> </a:t>
            </a:r>
            <a:r>
              <a:rPr lang="tr-TR" sz="2600" b="1" i="1" dirty="0" err="1" smtClean="0">
                <a:solidFill>
                  <a:srgbClr val="C00000"/>
                </a:solidFill>
              </a:rPr>
              <a:t>System</a:t>
            </a:r>
            <a:r>
              <a:rPr lang="tr-TR" sz="2600" b="1" i="1" dirty="0" smtClean="0">
                <a:solidFill>
                  <a:srgbClr val="C00000"/>
                </a:solidFill>
              </a:rPr>
              <a:t> Software</a:t>
            </a:r>
            <a:endParaRPr lang="tr-TR" sz="2600" dirty="0">
              <a:solidFill>
                <a:srgbClr val="C0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642910" y="3103434"/>
            <a:ext cx="35317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Press</a:t>
            </a:r>
            <a:r>
              <a:rPr lang="tr-TR" dirty="0" smtClean="0"/>
              <a:t> </a:t>
            </a:r>
            <a:r>
              <a:rPr lang="tr-TR" dirty="0" err="1" smtClean="0"/>
              <a:t>Releases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Metadata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 </a:t>
            </a:r>
            <a:r>
              <a:rPr lang="tr-TR" dirty="0" err="1" smtClean="0"/>
              <a:t>Releases</a:t>
            </a:r>
            <a:endParaRPr lang="tr-TR" dirty="0" smtClean="0"/>
          </a:p>
          <a:p>
            <a:r>
              <a:rPr lang="tr-TR" dirty="0" err="1" smtClean="0"/>
              <a:t>Statistical</a:t>
            </a:r>
            <a:r>
              <a:rPr lang="tr-TR" dirty="0" smtClean="0"/>
              <a:t> </a:t>
            </a:r>
            <a:r>
              <a:rPr lang="tr-TR" dirty="0" err="1" smtClean="0"/>
              <a:t>Tables</a:t>
            </a:r>
            <a:endParaRPr lang="tr-TR" dirty="0" smtClean="0"/>
          </a:p>
          <a:p>
            <a:r>
              <a:rPr lang="tr-TR" dirty="0" err="1" smtClean="0"/>
              <a:t>Anouncements</a:t>
            </a:r>
            <a:endParaRPr lang="tr-TR" dirty="0" smtClean="0"/>
          </a:p>
          <a:p>
            <a:r>
              <a:rPr lang="tr-TR" dirty="0" err="1" smtClean="0"/>
              <a:t>Frequently</a:t>
            </a:r>
            <a:r>
              <a:rPr lang="tr-TR" dirty="0" smtClean="0"/>
              <a:t>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Questions</a:t>
            </a:r>
            <a:endParaRPr lang="tr-TR" dirty="0" smtClean="0"/>
          </a:p>
          <a:p>
            <a:r>
              <a:rPr lang="tr-TR" dirty="0" smtClean="0"/>
              <a:t>..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642910" y="2357430"/>
            <a:ext cx="2185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4"/>
            <a:r>
              <a:rPr lang="tr-TR" dirty="0" smtClean="0"/>
              <a:t>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loading</a:t>
            </a:r>
            <a:r>
              <a:rPr lang="tr-TR" dirty="0" smtClean="0"/>
              <a:t> :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700092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500034" y="752757"/>
            <a:ext cx="3847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Preparing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press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releases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85926"/>
            <a:ext cx="576072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558528" y="857232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Loading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Press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Release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Content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85786" y="857232"/>
            <a:ext cx="765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Loading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tables</a:t>
            </a:r>
            <a:r>
              <a:rPr lang="tr-TR" sz="2400" b="1" dirty="0" smtClean="0">
                <a:solidFill>
                  <a:srgbClr val="C00000"/>
                </a:solidFill>
              </a:rPr>
              <a:t> as </a:t>
            </a:r>
            <a:r>
              <a:rPr lang="tr-TR" sz="2400" b="1" dirty="0" err="1" smtClean="0">
                <a:solidFill>
                  <a:srgbClr val="C00000"/>
                </a:solidFill>
              </a:rPr>
              <a:t>attachment</a:t>
            </a:r>
            <a:r>
              <a:rPr lang="tr-TR" sz="2400" b="1" dirty="0" smtClean="0">
                <a:solidFill>
                  <a:srgbClr val="C00000"/>
                </a:solidFill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</a:rPr>
              <a:t>the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press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releases</a:t>
            </a:r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3" name="Picture 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685938"/>
            <a:ext cx="576072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928670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Loading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Metadata</a:t>
            </a:r>
            <a:endParaRPr lang="tr-TR" sz="2400" b="1" dirty="0">
              <a:solidFill>
                <a:srgbClr val="C00000"/>
              </a:solidFill>
            </a:endParaRPr>
          </a:p>
        </p:txBody>
      </p:sp>
      <p:pic>
        <p:nvPicPr>
          <p:cNvPr id="3" name="Picture 1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685938"/>
            <a:ext cx="576072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85938"/>
            <a:ext cx="576072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642910" y="92867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Loading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Metadata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Details</a:t>
            </a:r>
            <a:r>
              <a:rPr lang="tr-TR" sz="2400" b="1" dirty="0" smtClean="0">
                <a:solidFill>
                  <a:srgbClr val="C00000"/>
                </a:solidFill>
              </a:rPr>
              <a:t>..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00034" y="2326369"/>
            <a:ext cx="79560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err="1" smtClean="0"/>
              <a:t>Autherization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Confirmation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department</a:t>
            </a:r>
            <a:r>
              <a:rPr lang="tr-TR" dirty="0" smtClean="0"/>
              <a:t> </a:t>
            </a:r>
            <a:r>
              <a:rPr lang="tr-TR" dirty="0" err="1" smtClean="0"/>
              <a:t>loads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 </a:t>
            </a:r>
            <a:r>
              <a:rPr lang="tr-TR" dirty="0" err="1" smtClean="0"/>
              <a:t>releases</a:t>
            </a:r>
            <a:r>
              <a:rPr lang="tr-TR" dirty="0" smtClean="0"/>
              <a:t>, software </a:t>
            </a:r>
            <a:r>
              <a:rPr lang="tr-TR" dirty="0" err="1" smtClean="0"/>
              <a:t>encryptes</a:t>
            </a:r>
            <a:r>
              <a:rPr lang="tr-TR" dirty="0" smtClean="0"/>
              <a:t> data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database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bulletin</a:t>
            </a:r>
            <a:r>
              <a:rPr lang="tr-TR" dirty="0" smtClean="0"/>
              <a:t> time</a:t>
            </a:r>
          </a:p>
          <a:p>
            <a:pPr>
              <a:buFont typeface="Arial" pitchFamily="34" charset="0"/>
              <a:buChar char="•"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Subscription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 </a:t>
            </a:r>
            <a:r>
              <a:rPr lang="tr-TR" dirty="0" err="1" smtClean="0"/>
              <a:t>releases</a:t>
            </a:r>
            <a:r>
              <a:rPr lang="tr-TR" dirty="0" smtClean="0"/>
              <a:t>, </a:t>
            </a:r>
            <a:r>
              <a:rPr lang="tr-TR" dirty="0" err="1" smtClean="0"/>
              <a:t>statistical</a:t>
            </a:r>
            <a:r>
              <a:rPr lang="tr-TR" dirty="0" smtClean="0"/>
              <a:t> </a:t>
            </a:r>
            <a:r>
              <a:rPr lang="tr-TR" dirty="0" err="1" smtClean="0"/>
              <a:t>tables</a:t>
            </a:r>
            <a:r>
              <a:rPr lang="tr-TR" dirty="0" smtClean="0"/>
              <a:t> is </a:t>
            </a:r>
            <a:r>
              <a:rPr lang="tr-TR" dirty="0" err="1" smtClean="0"/>
              <a:t>available</a:t>
            </a:r>
            <a:r>
              <a:rPr lang="tr-TR" dirty="0" smtClean="0"/>
              <a:t> on web </a:t>
            </a:r>
            <a:r>
              <a:rPr lang="tr-TR" dirty="0" err="1" smtClean="0"/>
              <a:t>page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571472" y="1500174"/>
            <a:ext cx="1858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</a:rPr>
              <a:t>Conclusion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5509</TotalTime>
  <Words>123</Words>
  <Application>Microsoft Office PowerPoint</Application>
  <PresentationFormat>On-screen Show (4:3)</PresentationFormat>
  <Paragraphs>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TurkStat  Web Content  Management System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MEDİNE AKYILDIZ</dc:creator>
  <cp:lastModifiedBy>17734046068</cp:lastModifiedBy>
  <cp:revision>600</cp:revision>
  <dcterms:modified xsi:type="dcterms:W3CDTF">2014-08-06T07:24:29Z</dcterms:modified>
</cp:coreProperties>
</file>