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3E278-8E81-48EA-9994-978BC160B614}" type="datetimeFigureOut">
              <a:rPr lang="fr-FR" smtClean="0"/>
              <a:pPr/>
              <a:t>10/10/2011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687E38-FD91-4369-8CE4-1D6ED198727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62D5-1B64-459F-AF36-0B5FC6A7E738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B30E7-333E-453D-B5D7-F6EEFBE7712A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7E450-AC6A-4750-9EC6-EBED592AD877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B02D-2AFB-427B-9A02-6A6AD6FA7BDC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E79-F8F4-429E-8D10-8D9D4D592815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C8A2-5492-4990-976B-0FA37828518D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3B76B-8341-420A-8943-7AB44B55696F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6ED54-A93B-483B-9CEF-50917C62748F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B137-2854-44AD-9A8A-38C3E9169F69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C5A64-79A8-4814-A664-42E1699D8BC6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4E98D-E16D-464B-94C4-1F150F2379F9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0D05B1-3497-42A5-8A83-E89C71B9CE54}" type="datetime1">
              <a:rPr lang="fr-FR" smtClean="0"/>
              <a:pPr/>
              <a:t>10/10/2011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fr-FR" smtClean="0"/>
              <a:t>1</a:t>
            </a: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9EA3177-4117-4F91-84EA-8C29066B832A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2214554"/>
            <a:ext cx="7851648" cy="2257428"/>
          </a:xfrm>
        </p:spPr>
        <p:txBody>
          <a:bodyPr>
            <a:normAutofit fontScale="90000"/>
          </a:bodyPr>
          <a:lstStyle/>
          <a:p>
            <a:r>
              <a:rPr lang="ar-MA" dirty="0" smtClean="0"/>
              <a:t>دورة تدريبية</a:t>
            </a:r>
            <a:br>
              <a:rPr lang="ar-MA" dirty="0" smtClean="0"/>
            </a:br>
            <a:r>
              <a:rPr lang="ar-MA" dirty="0" smtClean="0"/>
              <a:t>إحصائيات النقل والاتصالات</a:t>
            </a:r>
            <a:br>
              <a:rPr lang="ar-MA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5143512"/>
            <a:ext cx="7854696" cy="771968"/>
          </a:xfrm>
        </p:spPr>
        <p:txBody>
          <a:bodyPr/>
          <a:lstStyle/>
          <a:p>
            <a:r>
              <a:rPr lang="ar-MA" dirty="0" smtClean="0"/>
              <a:t>القاهرة 09 – 11 أكتوبر 2011</a:t>
            </a:r>
            <a:endParaRPr lang="fr-FR" dirty="0"/>
          </a:p>
        </p:txBody>
      </p:sp>
      <p:pic>
        <p:nvPicPr>
          <p:cNvPr id="4" name="Picture 10" descr="SESRIC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2462" y="142852"/>
            <a:ext cx="92869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نشر البيانات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MA" dirty="0" smtClean="0"/>
              <a:t>- ضرورة استفادة أكبر عدد ممكن من المستعملين</a:t>
            </a:r>
          </a:p>
          <a:p>
            <a:r>
              <a:rPr lang="ar-MA" dirty="0" smtClean="0"/>
              <a:t>- طرق ووسائل متنوعة</a:t>
            </a:r>
          </a:p>
          <a:p>
            <a:r>
              <a:rPr lang="ar-MA" dirty="0" smtClean="0"/>
              <a:t>- اختلاف المستعملين 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المصطلحات الإحصائية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MA" dirty="0" smtClean="0"/>
              <a:t>- ضرورة فهمها واستيعابها</a:t>
            </a:r>
          </a:p>
          <a:p>
            <a:r>
              <a:rPr lang="ar-MA" dirty="0" smtClean="0"/>
              <a:t>- اختلاف المفهوم يؤدي إلى اختلاف في البيانات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المفاهيم الأساسية لهذه القطاعات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3500438"/>
            <a:ext cx="7854696" cy="1752600"/>
          </a:xfrm>
        </p:spPr>
        <p:txBody>
          <a:bodyPr/>
          <a:lstStyle/>
          <a:p>
            <a:r>
              <a:rPr lang="ar-MA" dirty="0" smtClean="0"/>
              <a:t>ضرورة الإلمام بهذه المفاهيم التقنية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5786" y="2285992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ar-MA" sz="6600" dirty="0" smtClean="0"/>
              <a:t> شكرا لكم</a:t>
            </a:r>
            <a:endParaRPr lang="fr-FR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مقدمة التدريب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MA" dirty="0" smtClean="0"/>
              <a:t>الإطار العام</a:t>
            </a:r>
          </a:p>
          <a:p>
            <a:r>
              <a:rPr lang="ar-MA" dirty="0" smtClean="0"/>
              <a:t>الأهداف الرئيسية</a:t>
            </a:r>
          </a:p>
          <a:p>
            <a:r>
              <a:rPr lang="ar-MA" dirty="0" smtClean="0"/>
              <a:t>الطريقة/المنهجية</a:t>
            </a:r>
          </a:p>
          <a:p>
            <a:r>
              <a:rPr lang="ar-MA" dirty="0" smtClean="0"/>
              <a:t>مواضيع هذا التدريب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الإطار العام للدورة التدريبية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MA" dirty="0" smtClean="0"/>
              <a:t>بناء وتطوير قدرات البلدان الأعضاء</a:t>
            </a:r>
          </a:p>
          <a:p>
            <a:r>
              <a:rPr lang="ar-MA" dirty="0" smtClean="0"/>
              <a:t>المستهدف: مؤسسات البلدان الأعضاء</a:t>
            </a:r>
          </a:p>
          <a:p>
            <a:r>
              <a:rPr lang="ar-MA" dirty="0" smtClean="0"/>
              <a:t>بناء وتطوير قدرات الأنظمة الإحصائية</a:t>
            </a:r>
          </a:p>
          <a:p>
            <a:r>
              <a:rPr lang="ar-MA" dirty="0" smtClean="0"/>
              <a:t>المستهدف: الأجهزة الإحصائية الوطنية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الأهداف الرئيسية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MA" dirty="0" smtClean="0"/>
              <a:t>تلبية الحاجيات</a:t>
            </a:r>
          </a:p>
          <a:p>
            <a:r>
              <a:rPr lang="ar-MA" dirty="0" smtClean="0"/>
              <a:t>بناء وتطوير القدرات الإحصائية</a:t>
            </a:r>
          </a:p>
          <a:p>
            <a:r>
              <a:rPr lang="ar-MA" dirty="0" smtClean="0"/>
              <a:t>تطوير الأنظمة الإحصائية للدول الأعضاء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المنهجية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MA" dirty="0" smtClean="0"/>
              <a:t>الاعتماد والانطلاق من المعايير </a:t>
            </a:r>
            <a:r>
              <a:rPr lang="ar-MA" dirty="0" err="1" smtClean="0"/>
              <a:t>والمفاهبم</a:t>
            </a:r>
            <a:r>
              <a:rPr lang="ar-MA" dirty="0" smtClean="0"/>
              <a:t> المتعارف عليها دوليا</a:t>
            </a:r>
          </a:p>
          <a:p>
            <a:r>
              <a:rPr lang="ar-MA" dirty="0" smtClean="0"/>
              <a:t>الاستفادة من بعض الأمثلة والتجارب الناجحة</a:t>
            </a:r>
          </a:p>
          <a:p>
            <a:r>
              <a:rPr lang="ar-MA" dirty="0" smtClean="0"/>
              <a:t>مناقشة وتبادل الآراء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مواضيع هذا التدريب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675218"/>
          </a:xfrm>
        </p:spPr>
        <p:txBody>
          <a:bodyPr>
            <a:normAutofit fontScale="92500" lnSpcReduction="20000"/>
          </a:bodyPr>
          <a:lstStyle/>
          <a:p>
            <a:r>
              <a:rPr lang="ar-MA" dirty="0" smtClean="0"/>
              <a:t>تجميع البيانات الإحصائية</a:t>
            </a:r>
          </a:p>
          <a:p>
            <a:r>
              <a:rPr lang="ar-MA" dirty="0" smtClean="0"/>
              <a:t>مصادر البيانات</a:t>
            </a:r>
          </a:p>
          <a:p>
            <a:r>
              <a:rPr lang="ar-MA" dirty="0" smtClean="0"/>
              <a:t>جودة البيانات الإحصائية</a:t>
            </a:r>
          </a:p>
          <a:p>
            <a:r>
              <a:rPr lang="ar-MA" dirty="0" smtClean="0"/>
              <a:t>نشر البيانات</a:t>
            </a:r>
          </a:p>
          <a:p>
            <a:r>
              <a:rPr lang="ar-MA" dirty="0" smtClean="0"/>
              <a:t>المصطلحات الإحصائية</a:t>
            </a:r>
          </a:p>
          <a:p>
            <a:r>
              <a:rPr lang="ar-MA" dirty="0" smtClean="0"/>
              <a:t>المفاهيم الأساسية لهذه القطاعات</a:t>
            </a:r>
          </a:p>
          <a:p>
            <a:r>
              <a:rPr lang="ar-MA" dirty="0" smtClean="0"/>
              <a:t>مواضيع أخرى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تجميع البيانات الإحصائية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MA" dirty="0" smtClean="0"/>
              <a:t>- أهم عملية في المنظومة</a:t>
            </a:r>
          </a:p>
          <a:p>
            <a:r>
              <a:rPr lang="ar-MA" dirty="0" smtClean="0"/>
              <a:t>- معرفة كبيرة بالمفاهيم</a:t>
            </a:r>
          </a:p>
          <a:p>
            <a:r>
              <a:rPr lang="ar-MA" dirty="0" smtClean="0"/>
              <a:t>- اختيار طريقة التجميع</a:t>
            </a:r>
            <a:r>
              <a:rPr lang="ar-MA" dirty="0" smtClean="0"/>
              <a:t>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مصادر البيانات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MA" dirty="0" smtClean="0"/>
              <a:t>- متنوعة ومختلفة</a:t>
            </a:r>
          </a:p>
          <a:p>
            <a:r>
              <a:rPr lang="ar-MA" dirty="0" smtClean="0"/>
              <a:t>- لكل مصدر إيجابيات وسلبيات</a:t>
            </a:r>
          </a:p>
          <a:p>
            <a:r>
              <a:rPr lang="ar-MA" dirty="0" smtClean="0"/>
              <a:t>- حسب طبيعة البيانات</a:t>
            </a:r>
          </a:p>
          <a:p>
            <a:r>
              <a:rPr lang="ar-MA" dirty="0" smtClean="0"/>
              <a:t>- سب الإطار المؤسساتي، القانوني، التشريعي</a:t>
            </a:r>
          </a:p>
          <a:p>
            <a:r>
              <a:rPr lang="ar-MA" dirty="0" smtClean="0"/>
              <a:t>- سب التحولات الاقتصادية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MA" dirty="0" smtClean="0"/>
              <a:t>جودة البيانات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MA" dirty="0" smtClean="0"/>
              <a:t>مدى نجاح القرارات </a:t>
            </a:r>
            <a:r>
              <a:rPr lang="ar-MA" dirty="0" err="1" smtClean="0"/>
              <a:t>و</a:t>
            </a:r>
            <a:r>
              <a:rPr lang="ar-MA" dirty="0" smtClean="0"/>
              <a:t> الإنجاز خلال مختلف مراحل هذه المنظومة الإحصائية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</TotalTime>
  <Words>192</Words>
  <Application>Microsoft Office PowerPoint</Application>
  <PresentationFormat>Affichage à l'écran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Débit</vt:lpstr>
      <vt:lpstr>دورة تدريبية إحصائيات النقل والاتصالات </vt:lpstr>
      <vt:lpstr>مقدمة التدريب</vt:lpstr>
      <vt:lpstr>الإطار العام للدورة التدريبية</vt:lpstr>
      <vt:lpstr>الأهداف الرئيسية</vt:lpstr>
      <vt:lpstr>المنهجية</vt:lpstr>
      <vt:lpstr>مواضيع هذا التدريب</vt:lpstr>
      <vt:lpstr>تجميع البيانات الإحصائية</vt:lpstr>
      <vt:lpstr>مصادر البيانات</vt:lpstr>
      <vt:lpstr>جودة البيانات</vt:lpstr>
      <vt:lpstr>نشر البيانات</vt:lpstr>
      <vt:lpstr>المصطلحات الإحصائية</vt:lpstr>
      <vt:lpstr>المفاهيم الأساسية لهذه القطاعات</vt:lpstr>
      <vt:lpstr> شكرا لكم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BOUCHKHAR</dc:creator>
  <cp:lastModifiedBy>BOUCHKHAR</cp:lastModifiedBy>
  <cp:revision>13</cp:revision>
  <dcterms:created xsi:type="dcterms:W3CDTF">2011-10-05T21:25:28Z</dcterms:created>
  <dcterms:modified xsi:type="dcterms:W3CDTF">2011-10-10T03:53:26Z</dcterms:modified>
</cp:coreProperties>
</file>